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69" r:id="rId13"/>
    <p:sldId id="271" r:id="rId14"/>
    <p:sldId id="273" r:id="rId15"/>
    <p:sldId id="274" r:id="rId16"/>
    <p:sldId id="276" r:id="rId17"/>
    <p:sldId id="278" r:id="rId18"/>
    <p:sldId id="279" r:id="rId19"/>
    <p:sldId id="291" r:id="rId20"/>
    <p:sldId id="275" r:id="rId21"/>
    <p:sldId id="277" r:id="rId22"/>
    <p:sldId id="272" r:id="rId23"/>
    <p:sldId id="284" r:id="rId24"/>
    <p:sldId id="285" r:id="rId25"/>
    <p:sldId id="283" r:id="rId26"/>
    <p:sldId id="288" r:id="rId27"/>
    <p:sldId id="268" r:id="rId28"/>
    <p:sldId id="286" r:id="rId29"/>
    <p:sldId id="287" r:id="rId30"/>
    <p:sldId id="292" r:id="rId31"/>
    <p:sldId id="293" r:id="rId32"/>
    <p:sldId id="281" r:id="rId33"/>
    <p:sldId id="28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F4D4C-A711-414E-9762-28714443E240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821ED-2695-464E-BF1A-722A3B1ED3D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4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57C0AE96-5E1C-42A6-AD8B-B58B2782E7A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87DD52A-7F05-4FF6-93ED-D0EC84F019C3}" type="slidenum">
              <a:t>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2DAC834C-912E-443A-B4DF-0CFF33FA9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BA07FDD9-9FDA-44E6-888F-79C68C91A34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7CB2F790-8E94-441F-8EC4-40DC1498FFEC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D66722-B3A3-458B-82F1-4EC01A01923D}" type="slidenum">
              <a:t>10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328597FE-59E3-429D-B073-89C22C235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C8548C2F-5E67-4BCE-8D3F-7F20459CC2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2CEF4D6F-40D2-4FCE-A4AA-D926C3D939B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5DDDD54-309F-4EE9-8CF6-B89F31E12B55}" type="slidenum">
              <a:t>11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646776A8-167A-4F12-8870-00B70A3AB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6C321A00-0A91-49AF-BCD3-6E0DBA96A3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E3C0C6FB-A993-44F9-A115-552F26D5F91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076C6AC-0FA8-4461-8935-90ECD99C96E8}" type="slidenum">
              <a:t>12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9DBC28D1-FA05-4FDC-9448-278CE05B3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A3E4FCD2-D705-463F-899D-85F0C4AED6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5665EC23-5F32-41A2-9891-0566042171FC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6442C7-702F-4299-874F-E4E21ADDA057}" type="slidenum">
              <a:t>13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E5DA7090-DFBE-4738-AA46-446013741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78490BE0-7133-4CC3-A699-44A902BAA2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E0EC37E9-F935-4E7A-A679-9B2028287ED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AF3ACB-F332-4DBE-85C6-A43722C643AE}" type="slidenum">
              <a:t>14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6165AB23-F3DD-4F81-96E5-5FF1B3897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F3DA216D-91B6-4ADD-A4FD-51CD100662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797CF080-88BE-4FCB-9EB9-6BF399682CB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B869D17-A14E-49BC-B48C-9F9BDB6C8076}" type="slidenum">
              <a:t>15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7C552137-9B7F-4D6C-97CA-3BF9A3796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E0F3C9A8-CD79-4FB4-8D6E-1149408823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400AC90E-11CD-4B82-9956-B0D01D2AB69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4C5EE6E-9B0E-46A6-BBA1-D7B35E6D3505}" type="slidenum">
              <a:t>16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8FE7DBAB-F7C4-4A87-9B35-4FC34E35F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5EAD4098-BA52-4953-826F-5AF654F357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E0570DDD-A58B-4119-8478-CAE7767ECAD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B1989B-ACF4-4DAA-B04A-07CF9F80E96F}" type="slidenum">
              <a:t>17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1679AB01-96B0-46FE-93EA-B1731C89D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6944E312-C496-4026-A27F-601C164B9E2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99F8A514-6ED9-4554-B002-D995C754DCB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D23601-D1E1-4D9B-B1EF-36C07576139D}" type="slidenum">
              <a:t>18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ED7B59DB-E911-43D1-AE1D-CD67B1623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9D2ACF23-72B2-4DD2-AAA5-27DE96187C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86A0F82C-55CC-4362-97FE-6B536CB0519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1DD2215-26CF-4368-B39F-970BA040A346}" type="slidenum">
              <a:t>20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E6E6E5A6-83C9-4F07-A9CB-680BE2798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639CF2D6-1424-4C6E-B7F2-30B2ECB91E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7B0C11B0-09E1-4FDC-B388-9F3A44B2207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F1DACA-E265-4900-A027-1EDF50400006}" type="slidenum">
              <a:t>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63809CF8-3D6B-4920-B941-9E15C042E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B01393D6-8BD2-4F00-B00F-8A30AB6251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CBFB3EB4-A3A4-47D4-B7A2-1DDBC8842DF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1C76D87-AC81-4304-B77B-3FF13DDF12D8}" type="slidenum">
              <a:t>21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963471CE-4029-4353-8B4D-F7DA36D75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0F04BB2B-512B-4416-A32E-8805DD08BE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02449201-5591-4116-8946-290B7009EE3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1A6F184-D771-4B99-A15B-30AD39C3A571}" type="slidenum">
              <a:t>22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0F557EF2-E36D-4C9E-8CEB-7B0DD0E28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F0C04584-290D-4184-8EC3-502C3296F79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40315114-A629-4962-BF82-F4668DBECEB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434937-EF64-4156-96D1-EDFD479DBD36}" type="slidenum">
              <a:t>27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7452D119-1FD1-42FF-81C6-38AEBE81A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D92AE121-E95E-468C-A883-3594E45CB49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7055A2C9-9C1E-4FAB-9012-76ABB318028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553D5D3-3DAC-4908-9DCF-722A7AA21F62}" type="slidenum">
              <a:t>32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E381CB9F-0DAB-4E9D-BAD9-4745936E3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5760636E-50CD-49B1-9112-A2985B7465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5304A355-AB3A-4CF0-9807-AC5632B12C6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FCF9F6A-529D-489C-95A1-2261EB6C684C}" type="slidenum">
              <a:t>33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11B24CEC-982A-4250-9C12-08445BFCC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72C40F96-CC3C-472C-90A9-C068030F17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1C8CD8DA-5421-439D-AED1-769A85F4608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766ECD9-22C1-4A82-B787-FFF5BCE5A642}" type="slidenum">
              <a:t>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99BEBA3C-9E65-48D6-AE2D-724B779E1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9507091F-5784-4E14-81E5-BF6E291ADE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2F6EEA5E-74F8-496F-AA1A-B1CDA4663A3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D4F9DA-1042-4E48-8565-B2CA4CC34670}" type="slidenum">
              <a:t>4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9826BFE3-B3D2-4DF9-B628-73C77F681A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DA176BE9-0B77-4BA5-B382-F25F660AA58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31BF4800-4A0C-4068-8FE2-B62C57C7418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9BA0F0-5514-44CD-A90F-BBDD42C0E1F3}" type="slidenum">
              <a:t>5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8278D8E1-2966-499D-B6B6-CB4C9B4B9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7A625E88-25FF-48AD-9C0D-DA9A8DBE17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41FF16B8-B084-407E-8BB5-444083B06CDA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5ADFE04-1E63-48BF-B78C-9CA2477885E3}" type="slidenum">
              <a:t>6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BF88C579-7FE9-48EF-8453-A0767EAAB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172CD2FE-B483-4D1C-A3BB-EF81213EF5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6ACDCB9A-A843-470D-936B-0DC8EF99DE8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8433A5-14A4-4A5E-8AD1-8936D958513A}" type="slidenum">
              <a:t>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4B01670F-980D-47C1-99C2-B4B18EFA70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69BCD034-5594-4EA6-95B0-E4BF751EA3A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3EBCD788-34C5-4CB7-AA2B-F5D3FD1F78E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68FC0FD-4C30-49DE-9269-2B3B27EE077F}" type="slidenum">
              <a:t>8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6C3C660A-88B6-4A2D-A515-C31E91EE35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AC35D4BA-0BC2-4928-8160-EF0C75D683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6">
            <a:extLst>
              <a:ext uri="{FF2B5EF4-FFF2-40B4-BE49-F238E27FC236}">
                <a16:creationId xmlns:a16="http://schemas.microsoft.com/office/drawing/2014/main" id="{07ADF3EC-4D82-4C39-B3DB-2FD99C2F435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F8562D-84C5-4522-A0E2-EC0C92F6AB0B}" type="slidenum">
              <a:t>9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Symbol zastępczy obrazu slajdu 1">
            <a:extLst>
              <a:ext uri="{FF2B5EF4-FFF2-40B4-BE49-F238E27FC236}">
                <a16:creationId xmlns:a16="http://schemas.microsoft.com/office/drawing/2014/main" id="{20E6AA18-22CE-457F-A647-53C15E817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538" y="1027113"/>
            <a:ext cx="6578600" cy="3700462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ymbol zastępczy notatek 2">
            <a:extLst>
              <a:ext uri="{FF2B5EF4-FFF2-40B4-BE49-F238E27FC236}">
                <a16:creationId xmlns:a16="http://schemas.microsoft.com/office/drawing/2014/main" id="{E8D0FA15-C1FD-44FA-A6AC-E224DA0E23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36" y="5086798"/>
            <a:ext cx="5226116" cy="4107237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906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5995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78862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04792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4573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51493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19612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08893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63012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20274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46684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260994B-D0FD-4E6B-B11A-18D010768434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A7601D1-6E99-4365-993A-9992BED040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562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ACAF0B1F-5835-4816-A19D-4EDCFC9470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2944" y="1715729"/>
            <a:ext cx="7808912" cy="2316019"/>
          </a:xfrm>
        </p:spPr>
        <p:txBody>
          <a:bodyPr anchor="ctr" anchorCtr="1">
            <a:spAutoFit/>
          </a:bodyPr>
          <a:lstStyle/>
          <a:p>
            <a:pPr marL="0" lvl="0" indent="0" algn="ctr">
              <a:buNone/>
            </a:pPr>
            <a:r>
              <a:rPr lang="en-GB" sz="3200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Ateny</a:t>
            </a:r>
            <a:r>
              <a:rPr lang="pl-PL" sz="3200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GB" sz="3200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–</a:t>
            </a:r>
            <a:r>
              <a:rPr lang="pl-PL" sz="3200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GB" sz="3200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Gdańsk</a:t>
            </a:r>
            <a:endParaRPr lang="pl-PL" sz="3200" dirty="0">
              <a:solidFill>
                <a:srgbClr val="C0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lvl="0" indent="0" algn="ctr">
              <a:buNone/>
            </a:pPr>
            <a:endParaRPr lang="en-GB" sz="3200" dirty="0">
              <a:solidFill>
                <a:srgbClr val="C00000"/>
              </a:solidFill>
              <a:latin typeface="Comic Sans MS" pitchFamily="66"/>
            </a:endParaRPr>
          </a:p>
          <a:p>
            <a:pPr lvl="0" algn="ctr"/>
            <a:endParaRPr lang="en-GB" dirty="0">
              <a:solidFill>
                <a:srgbClr val="99284C"/>
              </a:solidFill>
              <a:latin typeface="Comic Sans MS" pitchFamily="66"/>
            </a:endParaRPr>
          </a:p>
          <a:p>
            <a:pPr marL="0" lvl="0" indent="0" algn="ctr">
              <a:buNone/>
            </a:pPr>
            <a:r>
              <a:rPr lang="en-GB" sz="40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SZKOŁY PARTNERSKIE</a:t>
            </a:r>
          </a:p>
        </p:txBody>
      </p:sp>
      <p:pic>
        <p:nvPicPr>
          <p:cNvPr id="4" name="cicha_noc">
            <a:hlinkClick r:id="" action="ppaction://media"/>
            <a:extLst>
              <a:ext uri="{FF2B5EF4-FFF2-40B4-BE49-F238E27FC236}">
                <a16:creationId xmlns:a16="http://schemas.microsoft.com/office/drawing/2014/main" id="{EBADCA18-9A19-49C3-8A70-6D14869589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248" y="583463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8026483-3E0C-4FCF-8F63-055CB610D9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43520" y="489728"/>
            <a:ext cx="4339164" cy="58515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2527D357-54FC-471C-8AC9-3FE078CA1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672" y="489728"/>
            <a:ext cx="4001016" cy="58785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8F3427D-CBFE-418F-A98C-3FE5B7CEEB0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4305" t="4376" r="7404"/>
          <a:stretch>
            <a:fillRect/>
          </a:stretch>
        </p:blipFill>
        <p:spPr>
          <a:xfrm>
            <a:off x="1965069" y="696422"/>
            <a:ext cx="3964161" cy="546515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3F377FF-0658-47CD-A036-3357D3A67F2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4352" r="11858"/>
          <a:stretch>
            <a:fillRect/>
          </a:stretch>
        </p:blipFill>
        <p:spPr>
          <a:xfrm>
            <a:off x="5939308" y="706948"/>
            <a:ext cx="4241529" cy="538865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532750B-C247-47CA-B71B-E8F08A9D035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29860" y="816462"/>
            <a:ext cx="6695005" cy="48987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A699D4A-10CC-48A2-9164-902731601B8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54634" y="403805"/>
            <a:ext cx="8067190" cy="605038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3F3AD6-57A1-435C-9FB6-522BAB235EC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7310"/>
          <a:stretch>
            <a:fillRect/>
          </a:stretch>
        </p:blipFill>
        <p:spPr>
          <a:xfrm>
            <a:off x="2009399" y="726757"/>
            <a:ext cx="4086598" cy="555194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93B80C0-9F59-442B-9E50-CD5EE06C537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4573" r="5501" b="9729"/>
          <a:stretch>
            <a:fillRect/>
          </a:stretch>
        </p:blipFill>
        <p:spPr>
          <a:xfrm rot="5400013">
            <a:off x="5253356" y="1596194"/>
            <a:ext cx="5551949" cy="381312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2C5398C-9BCE-4F9C-ADB2-9D9794F5A13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1872" t="3286" r="9571" b="4665"/>
          <a:stretch>
            <a:fillRect/>
          </a:stretch>
        </p:blipFill>
        <p:spPr>
          <a:xfrm rot="5400013">
            <a:off x="3030183" y="1370374"/>
            <a:ext cx="6225613" cy="41644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3A416BC-2B36-4E66-A92D-662A6E313B6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26983" t="17708" r="-11565" b="4486"/>
          <a:stretch>
            <a:fillRect/>
          </a:stretch>
        </p:blipFill>
        <p:spPr>
          <a:xfrm rot="5400013">
            <a:off x="815269" y="1912973"/>
            <a:ext cx="6373481" cy="39851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245C361-19B4-4895-AF72-827B2C46634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5400013">
            <a:off x="5246886" y="1392179"/>
            <a:ext cx="5545770" cy="40773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FDC90EB-0A6B-4FF8-B3DB-7D169002DD9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08682" y="389483"/>
            <a:ext cx="9174636" cy="607903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15C79BD-FC82-4D96-95A7-879DE2A7BFC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74780" y="303149"/>
            <a:ext cx="4854641" cy="616165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072997B8-D870-49ED-9031-1CD991E99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776" y="331128"/>
            <a:ext cx="6195744" cy="619574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C49566-881D-4392-8290-D1760E707B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76229" y="1226398"/>
            <a:ext cx="7808912" cy="757130"/>
          </a:xfrm>
        </p:spPr>
        <p:txBody>
          <a:bodyPr>
            <a:spAutoFit/>
          </a:bodyPr>
          <a:lstStyle/>
          <a:p>
            <a:pPr lvl="0"/>
            <a:r>
              <a:rPr lang="en-GB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ODSŁONA  PIERWSZA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BE43F74-BE68-436F-B0C6-D8C091364BB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06859" y="1716476"/>
            <a:ext cx="8229600" cy="4525962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GB" sz="2903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BOŻE  NARODZENIE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5">
            <a:extLst>
              <a:ext uri="{FF2B5EF4-FFF2-40B4-BE49-F238E27FC236}">
                <a16:creationId xmlns:a16="http://schemas.microsoft.com/office/drawing/2014/main" id="{78F414BE-0A19-44DF-AC83-CECF6061C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452" y="1446861"/>
            <a:ext cx="7947425" cy="4470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ole tekstowe 6">
            <a:extLst>
              <a:ext uri="{FF2B5EF4-FFF2-40B4-BE49-F238E27FC236}">
                <a16:creationId xmlns:a16="http://schemas.microsoft.com/office/drawing/2014/main" id="{57480E0D-F1FD-42B5-9685-41410AAE0AB8}"/>
              </a:ext>
            </a:extLst>
          </p:cNvPr>
          <p:cNvSpPr txBox="1"/>
          <p:nvPr/>
        </p:nvSpPr>
        <p:spPr>
          <a:xfrm>
            <a:off x="2371478" y="603714"/>
            <a:ext cx="7428880" cy="6422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2953" tIns="41476" rIns="82953" bIns="41476" anchor="t" anchorCtr="0" compatLnSpc="1">
            <a:spAutoFit/>
          </a:bodyPr>
          <a:lstStyle/>
          <a:p>
            <a:pPr defTabSz="8295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29" dirty="0">
                <a:solidFill>
                  <a:srgbClr val="2E75B6"/>
                </a:solidFill>
                <a:latin typeface="Cavolini" pitchFamily="66"/>
                <a:cs typeface="Cavolini" pitchFamily="66"/>
              </a:rPr>
              <a:t>GDAŃSK POZDRAWIA ATENY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5">
            <a:extLst>
              <a:ext uri="{FF2B5EF4-FFF2-40B4-BE49-F238E27FC236}">
                <a16:creationId xmlns:a16="http://schemas.microsoft.com/office/drawing/2014/main" id="{4D050EB9-0EC6-41BB-AC62-6563378C7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406" y="1640606"/>
            <a:ext cx="2506399" cy="44558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ole tekstowe 6">
            <a:extLst>
              <a:ext uri="{FF2B5EF4-FFF2-40B4-BE49-F238E27FC236}">
                <a16:creationId xmlns:a16="http://schemas.microsoft.com/office/drawing/2014/main" id="{DC14F02E-93DC-4C81-8CC4-614D6C82F05A}"/>
              </a:ext>
            </a:extLst>
          </p:cNvPr>
          <p:cNvSpPr txBox="1"/>
          <p:nvPr/>
        </p:nvSpPr>
        <p:spPr>
          <a:xfrm>
            <a:off x="4912488" y="761572"/>
            <a:ext cx="2699712" cy="5304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2953" tIns="41476" rIns="82953" bIns="41476" anchor="t" anchorCtr="0" compatLnSpc="1">
            <a:spAutoFit/>
          </a:bodyPr>
          <a:lstStyle/>
          <a:p>
            <a:pPr defTabSz="8295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903" dirty="0">
                <a:solidFill>
                  <a:srgbClr val="548235"/>
                </a:solidFill>
                <a:latin typeface="Cavolini" pitchFamily="66"/>
                <a:cs typeface="Cavolini" pitchFamily="66"/>
              </a:rPr>
              <a:t>Kartki z </a:t>
            </a:r>
            <a:r>
              <a:rPr lang="pl-PL" sz="2903" dirty="0" err="1">
                <a:solidFill>
                  <a:srgbClr val="548235"/>
                </a:solidFill>
                <a:latin typeface="Cavolini" pitchFamily="66"/>
                <a:cs typeface="Cavolini" pitchFamily="66"/>
              </a:rPr>
              <a:t>Ic</a:t>
            </a:r>
            <a:endParaRPr lang="pl-PL" sz="2903" dirty="0">
              <a:solidFill>
                <a:srgbClr val="548235"/>
              </a:solidFill>
              <a:latin typeface="Cavolini" pitchFamily="66"/>
              <a:cs typeface="Cavolini" pitchFamily="66"/>
            </a:endParaRPr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E1D940D8-4411-40D9-8A54-E425499B5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414" y="1640606"/>
            <a:ext cx="2506407" cy="44558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139CD649-FB63-4578-B6B5-3B9E83154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855" y="1640606"/>
            <a:ext cx="2506399" cy="445583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610464F3-E679-4713-A0EE-D71C3D36AF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83"/>
          <a:stretch>
            <a:fillRect/>
          </a:stretch>
        </p:blipFill>
        <p:spPr>
          <a:xfrm>
            <a:off x="5233129" y="3658357"/>
            <a:ext cx="4633251" cy="29212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6">
            <a:extLst>
              <a:ext uri="{FF2B5EF4-FFF2-40B4-BE49-F238E27FC236}">
                <a16:creationId xmlns:a16="http://schemas.microsoft.com/office/drawing/2014/main" id="{080378E6-FE32-4CA8-923B-FBF8CE637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928" b="11300"/>
          <a:stretch>
            <a:fillRect/>
          </a:stretch>
        </p:blipFill>
        <p:spPr>
          <a:xfrm>
            <a:off x="933318" y="498621"/>
            <a:ext cx="4922307" cy="29212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raz 4">
            <a:extLst>
              <a:ext uri="{FF2B5EF4-FFF2-40B4-BE49-F238E27FC236}">
                <a16:creationId xmlns:a16="http://schemas.microsoft.com/office/drawing/2014/main" id="{C3C046F9-BA8F-4F54-9A33-9BCD7B09C2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02" r="16690" b="7686"/>
          <a:stretch>
            <a:fillRect/>
          </a:stretch>
        </p:blipFill>
        <p:spPr>
          <a:xfrm>
            <a:off x="604134" y="3566161"/>
            <a:ext cx="4447332" cy="3026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Obraz 8">
            <a:extLst>
              <a:ext uri="{FF2B5EF4-FFF2-40B4-BE49-F238E27FC236}">
                <a16:creationId xmlns:a16="http://schemas.microsoft.com/office/drawing/2014/main" id="{0E2B10FA-712C-428B-B2FE-343253AF9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648" y="278440"/>
            <a:ext cx="3173388" cy="336156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5BC1F3C-63B4-4312-B08E-20C791AFB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92" y="492940"/>
            <a:ext cx="3303067" cy="58721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4">
            <a:extLst>
              <a:ext uri="{FF2B5EF4-FFF2-40B4-BE49-F238E27FC236}">
                <a16:creationId xmlns:a16="http://schemas.microsoft.com/office/drawing/2014/main" id="{530624AB-9EC1-48FA-9425-25AD9ED7F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768" y="492940"/>
            <a:ext cx="3303067" cy="58721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raz 6">
            <a:extLst>
              <a:ext uri="{FF2B5EF4-FFF2-40B4-BE49-F238E27FC236}">
                <a16:creationId xmlns:a16="http://schemas.microsoft.com/office/drawing/2014/main" id="{613E08AA-8378-46FE-8894-8E6988A6C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744" y="492940"/>
            <a:ext cx="3303067" cy="587211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12BCDC1D-E522-4F91-9B92-69ED8E7CC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021" y="1032098"/>
            <a:ext cx="7963808" cy="447964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1113A8CD-022D-4FB3-99EB-0C8BFBF466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80" r="3714"/>
          <a:stretch>
            <a:fillRect/>
          </a:stretch>
        </p:blipFill>
        <p:spPr>
          <a:xfrm>
            <a:off x="2334615" y="949145"/>
            <a:ext cx="7309054" cy="51440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7FB174C3-914D-44D1-BE9B-3AEC8C11C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496" y="942725"/>
            <a:ext cx="5395957" cy="539595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ole tekstowe 3">
            <a:extLst>
              <a:ext uri="{FF2B5EF4-FFF2-40B4-BE49-F238E27FC236}">
                <a16:creationId xmlns:a16="http://schemas.microsoft.com/office/drawing/2014/main" id="{F3E0008C-E705-462E-B0C9-BC5C430C498A}"/>
              </a:ext>
            </a:extLst>
          </p:cNvPr>
          <p:cNvSpPr txBox="1"/>
          <p:nvPr/>
        </p:nvSpPr>
        <p:spPr>
          <a:xfrm>
            <a:off x="3687491" y="607670"/>
            <a:ext cx="4817022" cy="3350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2953" tIns="41476" rIns="82953" bIns="41476" anchor="t" anchorCtr="0" compatLnSpc="1">
            <a:spAutoFit/>
          </a:bodyPr>
          <a:lstStyle/>
          <a:p>
            <a:pPr defTabSz="8295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33">
                <a:solidFill>
                  <a:srgbClr val="2E75B6"/>
                </a:solidFill>
                <a:latin typeface="Calibri"/>
              </a:rPr>
              <a:t>Dotarły do nas kartki  od koleżanek i kolegów z Aten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>
            <a:extLst>
              <a:ext uri="{FF2B5EF4-FFF2-40B4-BE49-F238E27FC236}">
                <a16:creationId xmlns:a16="http://schemas.microsoft.com/office/drawing/2014/main" id="{FD01EE97-8679-4425-B8A8-5E6AA288B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59" y="520762"/>
            <a:ext cx="5816477" cy="581647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60A8E3F4-6FD9-459D-9007-FE9DDD13DB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653"/>
          <a:stretch>
            <a:fillRect/>
          </a:stretch>
        </p:blipFill>
        <p:spPr>
          <a:xfrm>
            <a:off x="2515800" y="1009692"/>
            <a:ext cx="6898331" cy="25531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4">
            <a:extLst>
              <a:ext uri="{FF2B5EF4-FFF2-40B4-BE49-F238E27FC236}">
                <a16:creationId xmlns:a16="http://schemas.microsoft.com/office/drawing/2014/main" id="{F9367C45-3457-40F8-92D0-91414309A9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95"/>
          <a:stretch>
            <a:fillRect/>
          </a:stretch>
        </p:blipFill>
        <p:spPr>
          <a:xfrm>
            <a:off x="2533943" y="3640994"/>
            <a:ext cx="6862055" cy="27279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ole tekstowe 5">
            <a:extLst>
              <a:ext uri="{FF2B5EF4-FFF2-40B4-BE49-F238E27FC236}">
                <a16:creationId xmlns:a16="http://schemas.microsoft.com/office/drawing/2014/main" id="{05A1B72A-9DF5-4717-B966-FFB14AA55DF8}"/>
              </a:ext>
            </a:extLst>
          </p:cNvPr>
          <p:cNvSpPr txBox="1"/>
          <p:nvPr/>
        </p:nvSpPr>
        <p:spPr>
          <a:xfrm>
            <a:off x="4961445" y="489072"/>
            <a:ext cx="3262803" cy="5304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2953" tIns="41476" rIns="82953" bIns="41476" anchor="t" anchorCtr="0" compatLnSpc="1">
            <a:spAutoFit/>
          </a:bodyPr>
          <a:lstStyle/>
          <a:p>
            <a:pPr defTabSz="8295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903" dirty="0">
                <a:solidFill>
                  <a:srgbClr val="2E75B6"/>
                </a:solidFill>
                <a:latin typeface="Cavolini" pitchFamily="66"/>
                <a:cs typeface="Cavolini" pitchFamily="66"/>
              </a:rPr>
              <a:t>Klasa </a:t>
            </a:r>
            <a:r>
              <a:rPr lang="pl-PL" sz="2903" dirty="0" err="1">
                <a:solidFill>
                  <a:srgbClr val="2E75B6"/>
                </a:solidFill>
                <a:latin typeface="Cavolini" pitchFamily="66"/>
                <a:cs typeface="Cavolini" pitchFamily="66"/>
              </a:rPr>
              <a:t>Va</a:t>
            </a:r>
            <a:r>
              <a:rPr lang="pl-PL" sz="2903" dirty="0">
                <a:solidFill>
                  <a:srgbClr val="2E75B6"/>
                </a:solidFill>
                <a:latin typeface="Cavolini" pitchFamily="66"/>
                <a:cs typeface="Cavolini" pitchFamily="66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4">
            <a:extLst>
              <a:ext uri="{FF2B5EF4-FFF2-40B4-BE49-F238E27FC236}">
                <a16:creationId xmlns:a16="http://schemas.microsoft.com/office/drawing/2014/main" id="{95951188-0FE2-4C4C-8D64-BBB10AD4E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1" y="663913"/>
            <a:ext cx="7771110" cy="582833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5B98F8A-DF8C-4CE1-A7B9-14999479334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446590" y="519229"/>
            <a:ext cx="8694106" cy="59850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4">
            <a:extLst>
              <a:ext uri="{FF2B5EF4-FFF2-40B4-BE49-F238E27FC236}">
                <a16:creationId xmlns:a16="http://schemas.microsoft.com/office/drawing/2014/main" id="{47B2FDE9-36FF-486E-B73D-A4C82DAE6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726" y="480544"/>
            <a:ext cx="7862547" cy="589691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C57B4AB0-3AB5-4C38-B7FA-98FD28932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692" y="446815"/>
            <a:ext cx="7952489" cy="59643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312B86A-C8AA-46DA-A911-ECF727A260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91544" y="1292543"/>
            <a:ext cx="7808912" cy="4541329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GB" sz="280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Ateny </a:t>
            </a:r>
            <a:r>
              <a:rPr lang="en-GB" sz="2800" b="1" dirty="0" err="1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</a:t>
            </a:r>
            <a:r>
              <a:rPr lang="en-GB" sz="280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Gdańsk</a:t>
            </a:r>
          </a:p>
          <a:p>
            <a:pPr marL="0" lvl="0" indent="0" algn="ctr">
              <a:buNone/>
            </a:pPr>
            <a:r>
              <a:rPr lang="en-GB" sz="280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życzą wszystkim</a:t>
            </a:r>
          </a:p>
          <a:p>
            <a:pPr lvl="0" algn="ctr"/>
            <a:endParaRPr lang="en-GB" dirty="0">
              <a:solidFill>
                <a:srgbClr val="99284C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lvl="0" indent="0" algn="ctr">
              <a:buNone/>
            </a:pPr>
            <a:r>
              <a:rPr lang="en-GB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GB" sz="254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Szczęśliwego </a:t>
            </a:r>
            <a:r>
              <a:rPr lang="pl-PL" sz="254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Nowego</a:t>
            </a:r>
            <a:r>
              <a:rPr lang="en-GB" sz="2540" b="1" dirty="0">
                <a:solidFill>
                  <a:srgbClr val="99284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Roku 2020 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67624EC-958C-4FC6-839A-00D42876F98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407896" y="3746285"/>
            <a:ext cx="4763792" cy="10677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EAB4007-F3F4-439A-978A-45C21B54546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6184" b="14641"/>
          <a:stretch>
            <a:fillRect/>
          </a:stretch>
        </p:blipFill>
        <p:spPr>
          <a:xfrm>
            <a:off x="7996139" y="3129454"/>
            <a:ext cx="2542777" cy="20132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pole tekstowe 7">
            <a:extLst>
              <a:ext uri="{FF2B5EF4-FFF2-40B4-BE49-F238E27FC236}">
                <a16:creationId xmlns:a16="http://schemas.microsoft.com/office/drawing/2014/main" id="{AA66D861-1D14-4B5F-A20B-F97FD35F4D87}"/>
              </a:ext>
            </a:extLst>
          </p:cNvPr>
          <p:cNvSpPr txBox="1"/>
          <p:nvPr/>
        </p:nvSpPr>
        <p:spPr>
          <a:xfrm>
            <a:off x="3319737" y="477144"/>
            <a:ext cx="164959" cy="80494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81650" tIns="40820" rIns="81650" bIns="40820" anchor="t" anchorCtr="0" compatLnSpc="0">
            <a:sp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633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633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633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pole tekstowe 8">
            <a:extLst>
              <a:ext uri="{FF2B5EF4-FFF2-40B4-BE49-F238E27FC236}">
                <a16:creationId xmlns:a16="http://schemas.microsoft.com/office/drawing/2014/main" id="{77DD8DEC-D0FC-4BDA-866A-2B2D652138AB}"/>
              </a:ext>
            </a:extLst>
          </p:cNvPr>
          <p:cNvSpPr txBox="1"/>
          <p:nvPr/>
        </p:nvSpPr>
        <p:spPr>
          <a:xfrm>
            <a:off x="2549194" y="5342221"/>
            <a:ext cx="6448852" cy="1145229"/>
          </a:xfrm>
          <a:prstGeom prst="rect">
            <a:avLst/>
          </a:prstGeom>
          <a:solidFill>
            <a:srgbClr val="F8CBAD"/>
          </a:solidFill>
          <a:ln cap="flat">
            <a:noFill/>
          </a:ln>
        </p:spPr>
        <p:txBody>
          <a:bodyPr vert="horz" wrap="square" lIns="81650" tIns="40820" rIns="81650" bIns="40820" anchor="t" anchorCtr="0" compatLnSpc="0">
            <a:sp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Klasy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Ia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 Va 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nauczania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uzupełniającego</a:t>
            </a:r>
            <a:endParaRPr lang="de-DE" sz="1050" dirty="0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Zespołu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Szkół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im. Z.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Mineyki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przy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Ambasadzie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RP w Atenach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pod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opieką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p.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Elżbiety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Puły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  p. Anny Sardis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oraz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klasy integracyjne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c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 Va </a:t>
            </a:r>
            <a:endParaRPr lang="pl-PL" sz="1050" dirty="0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Szko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ł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y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Podstawowej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nr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16</a:t>
            </a:r>
            <a:r>
              <a:rPr lang="pl-PL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im. W. Broniewskiego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w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Gdańsku</a:t>
            </a:r>
            <a:endParaRPr lang="de-DE" sz="1050" dirty="0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pod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opieką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p.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Agnieszki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Gwizdały</a:t>
            </a:r>
            <a:r>
              <a:rPr lang="pl-PL" sz="1050" kern="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 p. Małgorzaty Żuchowskiej oraz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p.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Joanny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Dunajskiej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i p.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Moniki</a:t>
            </a:r>
            <a:r>
              <a:rPr lang="de-DE" sz="1050" dirty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50" dirty="0" err="1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Gross</a:t>
            </a:r>
            <a:endParaRPr lang="de-DE" sz="1050" dirty="0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907" dirty="0"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A4155DF-EFA2-4C65-8BDC-E1D939906E4D}"/>
              </a:ext>
            </a:extLst>
          </p:cNvPr>
          <p:cNvSpPr txBox="1"/>
          <p:nvPr/>
        </p:nvSpPr>
        <p:spPr>
          <a:xfrm>
            <a:off x="3081528" y="263347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i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SZKOŁY PARTNERSKIE </a:t>
            </a:r>
            <a:br>
              <a:rPr lang="pl-PL" sz="2400" b="1" i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400" b="1" i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ATENY-GDAŃSK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576D30C-6A81-4705-BF56-C559B8A9F4B0}"/>
              </a:ext>
            </a:extLst>
          </p:cNvPr>
          <p:cNvSpPr txBox="1"/>
          <p:nvPr/>
        </p:nvSpPr>
        <p:spPr>
          <a:xfrm>
            <a:off x="2549194" y="737303"/>
            <a:ext cx="7093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Zapraszamy do śledzenia kolejnych </a:t>
            </a:r>
          </a:p>
          <a:p>
            <a:pPr algn="ctr"/>
            <a:r>
              <a:rPr lang="pl-PL" sz="28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odsłon naszego projektu!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600E779-1C7C-412F-AEE9-F493BDDF7F5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71709" y="434368"/>
            <a:ext cx="7848582" cy="580069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54C439F-D99F-4488-A7F0-E670D6E3C80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344168" y="589162"/>
            <a:ext cx="8698005" cy="58578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29F87EB-E05A-43C2-84F1-39CD4402E99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044767" y="511450"/>
            <a:ext cx="7455849" cy="59311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51DB483-B545-4E01-A7FA-CEAE2D1D705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93164" y="395938"/>
            <a:ext cx="8805672" cy="60661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E3F92FF-C618-491E-9AD5-7BEAE1584E8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47870" y="385292"/>
            <a:ext cx="4501954" cy="60874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7E60DF4-219D-43D4-B443-06E3ED5AFC1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2150" t="-1494" r="-2150" b="1494"/>
          <a:stretch>
            <a:fillRect/>
          </a:stretch>
        </p:blipFill>
        <p:spPr>
          <a:xfrm>
            <a:off x="5788152" y="258553"/>
            <a:ext cx="4828032" cy="61587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C97271A8-9240-408F-B940-82D6EA20680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40266" y="429472"/>
            <a:ext cx="7511467" cy="584620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 advTm="3000">
        <p159:morph option="byObject"/>
      </p:transition>
    </mc:Choice>
    <mc:Fallback>
      <p:transition spd="med" advTm="3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Mydł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TM03457510[[fn=Mydło]]</Template>
  <TotalTime>24</TotalTime>
  <Words>142</Words>
  <Application>Microsoft Office PowerPoint</Application>
  <PresentationFormat>Panoramiczny</PresentationFormat>
  <Paragraphs>48</Paragraphs>
  <Slides>33</Slides>
  <Notes>24</Notes>
  <HiddenSlides>0</HiddenSlides>
  <MMClips>1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Arial</vt:lpstr>
      <vt:lpstr>Calibri</vt:lpstr>
      <vt:lpstr>Cavolini</vt:lpstr>
      <vt:lpstr>Century Gothic</vt:lpstr>
      <vt:lpstr>Comic Sans MS</vt:lpstr>
      <vt:lpstr>Garamond</vt:lpstr>
      <vt:lpstr>Times New Roman</vt:lpstr>
      <vt:lpstr>Mydło</vt:lpstr>
      <vt:lpstr>Prezentacja programu PowerPoint</vt:lpstr>
      <vt:lpstr>ODSŁONA  PIERWSZA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Sławomir Bagiński</dc:creator>
  <cp:lastModifiedBy>Sławomir Bagiński</cp:lastModifiedBy>
  <cp:revision>9</cp:revision>
  <dcterms:created xsi:type="dcterms:W3CDTF">2020-01-14T20:02:21Z</dcterms:created>
  <dcterms:modified xsi:type="dcterms:W3CDTF">2020-01-14T20:37:21Z</dcterms:modified>
</cp:coreProperties>
</file>