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0515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6284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0156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0329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506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5945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0055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6749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909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997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132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9145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5104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4234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374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5633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4487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44827FE-2C82-448C-A6D1-661BD2F0453F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60EFE36-0B84-4688-9C85-61E4A1D8055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508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sz="half" idx="2"/>
          </p:nvPr>
        </p:nvSpPr>
        <p:spPr>
          <a:xfrm>
            <a:off x="558243" y="1318592"/>
            <a:ext cx="5934949" cy="4015408"/>
          </a:xfrm>
        </p:spPr>
        <p:txBody>
          <a:bodyPr>
            <a:normAutofit fontScale="77500" lnSpcReduction="20000"/>
          </a:bodyPr>
          <a:lstStyle/>
          <a:p>
            <a:r>
              <a:rPr lang="pl-PL" sz="2100" b="1" dirty="0">
                <a:solidFill>
                  <a:srgbClr val="0000CC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</a:rPr>
              <a:t>Życzenia </a:t>
            </a:r>
            <a:endParaRPr lang="pl-PL" sz="2100" b="1" dirty="0">
              <a:solidFill>
                <a:srgbClr val="0000CC"/>
              </a:solidFill>
              <a:latin typeface="Segoe Script" panose="030B0504020000000003" pitchFamily="66" charset="0"/>
            </a:endParaRPr>
          </a:p>
          <a:p>
            <a:r>
              <a:rPr lang="pl-PL" sz="2100" b="1" dirty="0">
                <a:solidFill>
                  <a:srgbClr val="0000CC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</a:rPr>
              <a:t>zdrowych i radosnych świąt Bożego Narodzenia </a:t>
            </a:r>
            <a:endParaRPr lang="pl-PL" sz="2100" b="1" dirty="0">
              <a:solidFill>
                <a:srgbClr val="0000CC"/>
              </a:solidFill>
              <a:latin typeface="Segoe Script" panose="030B0504020000000003" pitchFamily="66" charset="0"/>
            </a:endParaRPr>
          </a:p>
          <a:p>
            <a:r>
              <a:rPr lang="pl-PL" sz="2100" b="1" dirty="0">
                <a:solidFill>
                  <a:srgbClr val="0000CC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</a:rPr>
              <a:t>oraz wszystkiego najlepszego w Nowym 2021 Roku, </a:t>
            </a:r>
            <a:endParaRPr lang="pl-PL" sz="2100" b="1" dirty="0">
              <a:solidFill>
                <a:srgbClr val="0000CC"/>
              </a:solidFill>
              <a:latin typeface="Segoe Script" panose="030B0504020000000003" pitchFamily="66" charset="0"/>
            </a:endParaRPr>
          </a:p>
          <a:p>
            <a:r>
              <a:rPr lang="pl-PL" sz="2100" b="1" dirty="0">
                <a:solidFill>
                  <a:srgbClr val="0000CC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</a:rPr>
              <a:t>wszystkim Koleżankom i Kolegom ze Szkół Polskich </a:t>
            </a:r>
            <a:endParaRPr lang="pl-PL" sz="2100" b="1" dirty="0">
              <a:solidFill>
                <a:srgbClr val="0000CC"/>
              </a:solidFill>
              <a:latin typeface="Segoe Script" panose="030B0504020000000003" pitchFamily="66" charset="0"/>
            </a:endParaRPr>
          </a:p>
          <a:p>
            <a:r>
              <a:rPr lang="pl-PL" sz="2100" b="1" dirty="0">
                <a:solidFill>
                  <a:srgbClr val="0000CC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</a:rPr>
              <a:t>na całym świecie</a:t>
            </a:r>
          </a:p>
          <a:p>
            <a:endParaRPr lang="pl-PL" sz="1900" b="1" dirty="0">
              <a:solidFill>
                <a:srgbClr val="0000CC"/>
              </a:solidFill>
              <a:latin typeface="Segoe Script" panose="030B0504020000000003" pitchFamily="66" charset="0"/>
            </a:endParaRPr>
          </a:p>
          <a:p>
            <a:r>
              <a:rPr lang="pl-PL" b="1" dirty="0">
                <a:solidFill>
                  <a:srgbClr val="0000CC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</a:rPr>
              <a:t>przesyłają uczniowie klasy VIII </a:t>
            </a:r>
            <a:endParaRPr lang="pl-PL" b="1" dirty="0">
              <a:solidFill>
                <a:srgbClr val="0000CC"/>
              </a:solidFill>
              <a:latin typeface="Segoe Script" panose="030B0504020000000003" pitchFamily="66" charset="0"/>
            </a:endParaRPr>
          </a:p>
          <a:p>
            <a:r>
              <a:rPr lang="pl-PL" b="1" dirty="0">
                <a:solidFill>
                  <a:srgbClr val="0000CC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</a:rPr>
              <a:t>nauczania ramowego Zespołu Szkół w Atenach  </a:t>
            </a:r>
            <a:endParaRPr lang="pl-PL" b="1" dirty="0">
              <a:solidFill>
                <a:srgbClr val="0000CC"/>
              </a:solidFill>
              <a:latin typeface="Segoe Script" panose="030B0504020000000003" pitchFamily="66" charset="0"/>
            </a:endParaRPr>
          </a:p>
          <a:p>
            <a:r>
              <a:rPr lang="pl-PL" sz="1900" b="1" dirty="0">
                <a:solidFill>
                  <a:srgbClr val="FF0000"/>
                </a:solidFill>
                <a:latin typeface="Segoe Script" panose="030B0504020000000003" pitchFamily="66" charset="0"/>
              </a:rPr>
              <a:t> </a:t>
            </a:r>
          </a:p>
          <a:p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5908288" y="2967335"/>
            <a:ext cx="3754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</a:p>
        </p:txBody>
      </p:sp>
      <p:pic>
        <p:nvPicPr>
          <p:cNvPr id="18" name="Symbol zastępczy obrazu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7" r="32327"/>
          <a:stretch>
            <a:fillRect/>
          </a:stretch>
        </p:blipFill>
        <p:spPr>
          <a:xfrm>
            <a:off x="7275444" y="424070"/>
            <a:ext cx="4452730" cy="5804452"/>
          </a:xfrm>
        </p:spPr>
      </p:pic>
      <p:pic>
        <p:nvPicPr>
          <p:cNvPr id="19" name="Obraz 18" descr="Zespół Szkół publicznych Nr 1 w Bidzinach - Witamy! - News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341" y="4916558"/>
            <a:ext cx="5551005" cy="1941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Obraz 19" descr="Spotkanie wigilijne | przy Konsulacie Generalnym RP w Mediolanie z siedzibą  w Bolonii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438" y="0"/>
            <a:ext cx="1933700" cy="1740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351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Symbol zastępczy zawartości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5" y="618517"/>
            <a:ext cx="5257800" cy="5172682"/>
          </a:xfrm>
        </p:spPr>
      </p:pic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Symbol zastępczy zawartości 7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575" y="618517"/>
            <a:ext cx="5106651" cy="5172683"/>
          </a:xfrm>
        </p:spPr>
      </p:pic>
      <p:pic>
        <p:nvPicPr>
          <p:cNvPr id="9" name="Obraz 8" descr="Życzenia świąteczn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297" y="5180026"/>
            <a:ext cx="3222625" cy="1678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1498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5" y="618517"/>
            <a:ext cx="5089460" cy="5172683"/>
          </a:xfrm>
        </p:spPr>
      </p:pic>
      <p:pic>
        <p:nvPicPr>
          <p:cNvPr id="6" name="Symbol zastępczy zawartości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235" y="618517"/>
            <a:ext cx="5274991" cy="5172683"/>
          </a:xfrm>
        </p:spPr>
      </p:pic>
      <p:pic>
        <p:nvPicPr>
          <p:cNvPr id="7" name="Obraz 6" descr="Życzenia świąteczn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82" y="4952047"/>
            <a:ext cx="3222625" cy="1678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460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14:prism/>
      </p:transition>
    </mc:Choice>
    <mc:Fallback xmlns="">
      <p:transition spd="slow" advClick="0" advTm="3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Symbol zastępczy zawartości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6" y="347731"/>
            <a:ext cx="5106026" cy="5443469"/>
          </a:xfrm>
        </p:spPr>
      </p:pic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Symbol zastępczy zawartości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2" y="347731"/>
            <a:ext cx="5025872" cy="5443470"/>
          </a:xfrm>
        </p:spPr>
      </p:pic>
      <p:pic>
        <p:nvPicPr>
          <p:cNvPr id="9" name="Obraz 8" descr="Życzenia świąteczn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718" y="5030211"/>
            <a:ext cx="3222625" cy="1678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8180999"/>
      </p:ext>
    </p:extLst>
  </p:cSld>
  <p:clrMapOvr>
    <a:masterClrMapping/>
  </p:clrMapOvr>
  <p:transition spd="slow" advClick="0" advTm="4000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19800" y="245029"/>
            <a:ext cx="5106026" cy="1596177"/>
          </a:xfrm>
        </p:spPr>
        <p:txBody>
          <a:bodyPr>
            <a:normAutofit/>
          </a:bodyPr>
          <a:lstStyle/>
          <a:p>
            <a:r>
              <a:rPr lang="pl-PL" sz="2400" b="1" dirty="0">
                <a:solidFill>
                  <a:srgbClr val="FF0000"/>
                </a:solidFill>
                <a:latin typeface="Segoe Script" panose="030B0504020000000003" pitchFamily="66" charset="0"/>
              </a:rPr>
              <a:t>Rodzinnych świąt Bożego Narodzenia </a:t>
            </a:r>
            <a:br>
              <a:rPr lang="pl-PL" sz="2400" b="1" dirty="0">
                <a:solidFill>
                  <a:srgbClr val="FF0000"/>
                </a:solidFill>
                <a:latin typeface="Segoe Script" panose="030B0504020000000003" pitchFamily="66" charset="0"/>
              </a:rPr>
            </a:br>
            <a:br>
              <a:rPr lang="pl-PL" sz="2400" b="1" dirty="0">
                <a:solidFill>
                  <a:srgbClr val="FF0000"/>
                </a:solidFill>
                <a:latin typeface="Segoe Script" panose="030B0504020000000003" pitchFamily="66" charset="0"/>
              </a:rPr>
            </a:br>
            <a:r>
              <a:rPr lang="pl-PL" sz="1600" b="1" dirty="0">
                <a:solidFill>
                  <a:srgbClr val="FF0000"/>
                </a:solidFill>
                <a:latin typeface="Segoe Script" panose="030B0504020000000003" pitchFamily="66" charset="0"/>
              </a:rPr>
              <a:t>życzy Oliwia</a:t>
            </a:r>
          </a:p>
        </p:txBody>
      </p:sp>
      <p:pic>
        <p:nvPicPr>
          <p:cNvPr id="8" name="Symbol zastępczy zawartości 7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1963"/>
            <a:ext cx="5105400" cy="3414236"/>
          </a:xfrm>
        </p:spPr>
      </p:pic>
      <p:pic>
        <p:nvPicPr>
          <p:cNvPr id="10" name="Symbol zastępczy zawartości 9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596981"/>
            <a:ext cx="4646054" cy="4194220"/>
          </a:xfrm>
        </p:spPr>
      </p:pic>
      <p:pic>
        <p:nvPicPr>
          <p:cNvPr id="11" name="Obraz 10" descr="Spotkanie wigilijne | przy Konsulacie Generalnym RP w Mediolanie z siedzibą  w Bolonii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522" y="62071"/>
            <a:ext cx="2383155" cy="2044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az 11" descr="Życzenia świąteczn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474" y="4947046"/>
            <a:ext cx="3222625" cy="1678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6411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</p:transition>
    </mc:Choice>
    <mc:Fallback xmlns="">
      <p:transition spd="slow" advClick="0" advTm="3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5" y="618517"/>
            <a:ext cx="5258425" cy="5172683"/>
          </a:xfrm>
        </p:spPr>
      </p:pic>
      <p:pic>
        <p:nvPicPr>
          <p:cNvPr id="6" name="Symbol zastępczy zawartości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502277"/>
            <a:ext cx="5106026" cy="5288924"/>
          </a:xfrm>
        </p:spPr>
      </p:pic>
      <p:pic>
        <p:nvPicPr>
          <p:cNvPr id="7" name="Obraz 6" descr="Życzenia świąteczn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112" y="5061996"/>
            <a:ext cx="3222625" cy="1678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833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14:ferris dir="l"/>
      </p:transition>
    </mc:Choice>
    <mc:Fallback xmlns="">
      <p:transition spd="slow" advClick="0" advTm="3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3775" y="712631"/>
            <a:ext cx="3935688" cy="2023252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617" y="609600"/>
            <a:ext cx="5023152" cy="5181600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4791567" cy="3158348"/>
          </a:xfrm>
        </p:spPr>
        <p:txBody>
          <a:bodyPr>
            <a:normAutofit/>
          </a:bodyPr>
          <a:lstStyle/>
          <a:p>
            <a:endParaRPr lang="pl-PL" sz="3200" b="1" dirty="0">
              <a:solidFill>
                <a:srgbClr val="FF0000"/>
              </a:solidFill>
              <a:latin typeface="Segoe Script" panose="030B0504020000000003" pitchFamily="66" charset="0"/>
            </a:endParaRPr>
          </a:p>
          <a:p>
            <a:r>
              <a:rPr lang="pl-PL" sz="3200" b="1" dirty="0">
                <a:solidFill>
                  <a:srgbClr val="FF0000"/>
                </a:solidFill>
                <a:latin typeface="Segoe Script" panose="030B0504020000000003" pitchFamily="66" charset="0"/>
              </a:rPr>
              <a:t>Wesołych świąt Bożego Narodzenia </a:t>
            </a:r>
          </a:p>
          <a:p>
            <a:r>
              <a:rPr lang="pl-PL" sz="2000" b="1" dirty="0">
                <a:solidFill>
                  <a:srgbClr val="0000CC"/>
                </a:solidFill>
                <a:latin typeface="Segoe Script" panose="030B0504020000000003" pitchFamily="66" charset="0"/>
              </a:rPr>
              <a:t>życzy Dominik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3" y="609599"/>
            <a:ext cx="4791568" cy="2126283"/>
          </a:xfrm>
          <a:prstGeom prst="rect">
            <a:avLst/>
          </a:prstGeom>
        </p:spPr>
      </p:pic>
      <p:pic>
        <p:nvPicPr>
          <p:cNvPr id="7" name="Obraz 6" descr="Życzenia świąteczn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628" y="5307289"/>
            <a:ext cx="3222625" cy="1678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9837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fallOver"/>
      </p:transition>
    </mc:Choice>
    <mc:Fallback xmlns="">
      <p:transition spd="slow" advClick="0" advTm="3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Vishnu Mane (vishnumane01) on Pinterest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951"/>
            <a:ext cx="5005705" cy="681926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rostokąt 3"/>
          <p:cNvSpPr/>
          <p:nvPr/>
        </p:nvSpPr>
        <p:spPr>
          <a:xfrm>
            <a:off x="5908288" y="2967335"/>
            <a:ext cx="3754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</a:p>
        </p:txBody>
      </p:sp>
      <p:sp>
        <p:nvSpPr>
          <p:cNvPr id="5" name="Prostokąt 4"/>
          <p:cNvSpPr/>
          <p:nvPr/>
        </p:nvSpPr>
        <p:spPr>
          <a:xfrm>
            <a:off x="3964556" y="1305342"/>
            <a:ext cx="8392041" cy="54938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pl-PL" sz="3200" b="0" cap="none" spc="0" dirty="0">
                <a:ln w="0"/>
                <a:solidFill>
                  <a:srgbClr val="0000CC"/>
                </a:soli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Klasa VIII nauczania ramowego</a:t>
            </a:r>
          </a:p>
          <a:p>
            <a:pPr algn="ctr">
              <a:lnSpc>
                <a:spcPct val="150000"/>
              </a:lnSpc>
            </a:pPr>
            <a:r>
              <a:rPr lang="pl-PL" sz="3200" dirty="0">
                <a:ln w="0"/>
                <a:solidFill>
                  <a:srgbClr val="0000CC"/>
                </a:soli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Zespołu Szkół im. Z. Mineyki</a:t>
            </a:r>
          </a:p>
          <a:p>
            <a:pPr algn="ctr">
              <a:lnSpc>
                <a:spcPct val="150000"/>
              </a:lnSpc>
            </a:pPr>
            <a:r>
              <a:rPr lang="pl-PL" sz="3200" dirty="0">
                <a:ln w="0"/>
                <a:solidFill>
                  <a:srgbClr val="0000CC"/>
                </a:soli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p</a:t>
            </a:r>
            <a:r>
              <a:rPr lang="pl-PL" sz="3200" b="0" cap="none" spc="0" dirty="0">
                <a:ln w="0"/>
                <a:solidFill>
                  <a:srgbClr val="0000CC"/>
                </a:soli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rzy Ambasadzie Rzeczypospolitej Polskiej</a:t>
            </a:r>
          </a:p>
          <a:p>
            <a:pPr algn="ctr">
              <a:lnSpc>
                <a:spcPct val="150000"/>
              </a:lnSpc>
            </a:pPr>
            <a:r>
              <a:rPr lang="pl-PL" sz="3200" dirty="0">
                <a:ln w="0"/>
                <a:solidFill>
                  <a:srgbClr val="0000CC"/>
                </a:soli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w Atenach</a:t>
            </a:r>
          </a:p>
          <a:p>
            <a:pPr algn="ctr">
              <a:lnSpc>
                <a:spcPct val="150000"/>
              </a:lnSpc>
            </a:pPr>
            <a:endParaRPr lang="pl-PL" sz="3200" b="0" cap="none" spc="0" dirty="0">
              <a:ln w="0"/>
              <a:solidFill>
                <a:srgbClr val="0000CC"/>
              </a:solidFill>
              <a:effectLst>
                <a:reflection blurRad="6350" stA="53000" endA="300" endPos="35500" dir="5400000" sy="-90000" algn="bl" rotWithShape="0"/>
              </a:effectLst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endParaRPr lang="pl-PL" sz="3200" dirty="0">
              <a:ln w="0"/>
              <a:solidFill>
                <a:srgbClr val="0000CC"/>
              </a:solidFill>
              <a:effectLst>
                <a:reflection blurRad="6350" stA="53000" endA="300" endPos="35500" dir="5400000" sy="-90000" algn="bl" rotWithShape="0"/>
              </a:effectLst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pl-PL" sz="2000" b="0" cap="none" spc="0">
                <a:ln w="0"/>
                <a:solidFill>
                  <a:srgbClr val="0000CC"/>
                </a:soli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Ateny, Boże </a:t>
            </a:r>
            <a:r>
              <a:rPr lang="pl-PL" sz="2000" b="0" cap="none" spc="0" dirty="0">
                <a:ln w="0"/>
                <a:solidFill>
                  <a:srgbClr val="0000CC"/>
                </a:solidFill>
                <a:effectLst>
                  <a:reflection blurRad="6350" stA="53000" endA="300" endPos="35500" dir="5400000" sy="-90000" algn="bl" rotWithShape="0"/>
                </a:effectLst>
                <a:latin typeface="Comic Sans MS" panose="030F0702030302020204" pitchFamily="66" charset="0"/>
              </a:rPr>
              <a:t>Narodzenie 2020 r. </a:t>
            </a:r>
          </a:p>
        </p:txBody>
      </p:sp>
    </p:spTree>
    <p:extLst>
      <p:ext uri="{BB962C8B-B14F-4D97-AF65-F5344CB8AC3E}">
        <p14:creationId xmlns:p14="http://schemas.microsoft.com/office/powerpoint/2010/main" val="3197655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5000">
        <p15:prstTrans prst="curtains"/>
      </p:transition>
    </mc:Choice>
    <mc:Fallback xmlns="">
      <p:transition spd="slow"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Kropla">
  <a:themeElements>
    <a:clrScheme name="Krop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Krop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op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TM04033925[[fn=Kropla]]</Template>
  <TotalTime>110</TotalTime>
  <Words>72</Words>
  <Application>Microsoft Office PowerPoint</Application>
  <PresentationFormat>Panoramiczny</PresentationFormat>
  <Paragraphs>22</Paragraphs>
  <Slides>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Kropla</vt:lpstr>
      <vt:lpstr>Prezentacja programu PowerPoint</vt:lpstr>
      <vt:lpstr>Prezentacja programu PowerPoint</vt:lpstr>
      <vt:lpstr>Prezentacja programu PowerPoint</vt:lpstr>
      <vt:lpstr>Prezentacja programu PowerPoint</vt:lpstr>
      <vt:lpstr>Rodzinnych świąt Bożego Narodzenia   życzy Oliwia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USER</dc:creator>
  <cp:lastModifiedBy>USER</cp:lastModifiedBy>
  <cp:revision>48</cp:revision>
  <dcterms:created xsi:type="dcterms:W3CDTF">2020-12-16T22:30:49Z</dcterms:created>
  <dcterms:modified xsi:type="dcterms:W3CDTF">2020-12-18T14:42:43Z</dcterms:modified>
</cp:coreProperties>
</file>