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98" autoAdjust="0"/>
    <p:restoredTop sz="94660"/>
  </p:normalViewPr>
  <p:slideViewPr>
    <p:cSldViewPr snapToGrid="0">
      <p:cViewPr varScale="1">
        <p:scale>
          <a:sx n="74" d="100"/>
          <a:sy n="74" d="100"/>
        </p:scale>
        <p:origin x="582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5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3DA6B-7948-4E70-9D52-9F66444AD3EE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ECFE3-FC72-4C85-AA43-6EAB44C5770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7901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3DA6B-7948-4E70-9D52-9F66444AD3EE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ECFE3-FC72-4C85-AA43-6EAB44C5770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4416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3DA6B-7948-4E70-9D52-9F66444AD3EE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ECFE3-FC72-4C85-AA43-6EAB44C57704}" type="slidenum">
              <a:rPr lang="pl-PL" smtClean="0"/>
              <a:t>‹#›</a:t>
            </a:fld>
            <a:endParaRPr lang="pl-PL"/>
          </a:p>
        </p:txBody>
      </p:sp>
      <p:sp>
        <p:nvSpPr>
          <p:cNvPr id="20" name="TextBox 19"/>
          <p:cNvSpPr txBox="1"/>
          <p:nvPr/>
        </p:nvSpPr>
        <p:spPr>
          <a:xfrm>
            <a:off x="541871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80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5031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3DA6B-7948-4E70-9D52-9F66444AD3EE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ECFE3-FC72-4C85-AA43-6EAB44C5770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3869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3DA6B-7948-4E70-9D52-9F66444AD3EE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ECFE3-FC72-4C85-AA43-6EAB44C57704}" type="slidenum">
              <a:rPr lang="pl-PL" smtClean="0"/>
              <a:t>‹#›</a:t>
            </a:fld>
            <a:endParaRPr lang="pl-PL"/>
          </a:p>
        </p:txBody>
      </p:sp>
      <p:sp>
        <p:nvSpPr>
          <p:cNvPr id="24" name="TextBox 23"/>
          <p:cNvSpPr txBox="1"/>
          <p:nvPr/>
        </p:nvSpPr>
        <p:spPr>
          <a:xfrm>
            <a:off x="541871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71442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3DA6B-7948-4E70-9D52-9F66444AD3EE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ECFE3-FC72-4C85-AA43-6EAB44C5770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64789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3DA6B-7948-4E70-9D52-9F66444AD3EE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ECFE3-FC72-4C85-AA43-6EAB44C5770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85938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4" y="609601"/>
            <a:ext cx="1304743" cy="5251451"/>
          </a:xfrm>
        </p:spPr>
        <p:txBody>
          <a:bodyPr vert="eaVert" anchor="ctr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1" cy="525145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3DA6B-7948-4E70-9D52-9F66444AD3EE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ECFE3-FC72-4C85-AA43-6EAB44C5770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8308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3DA6B-7948-4E70-9D52-9F66444AD3EE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ECFE3-FC72-4C85-AA43-6EAB44C5770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74858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9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3DA6B-7948-4E70-9D52-9F66444AD3EE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ECFE3-FC72-4C85-AA43-6EAB44C5770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4201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5" y="2160589"/>
            <a:ext cx="4184035" cy="388077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69" y="2160590"/>
            <a:ext cx="4184035" cy="388077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3DA6B-7948-4E70-9D52-9F66444AD3EE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ECFE3-FC72-4C85-AA43-6EAB44C5770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1364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6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6" y="2737247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5" y="2737247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3DA6B-7948-4E70-9D52-9F66444AD3EE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ECFE3-FC72-4C85-AA43-6EAB44C5770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2274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3208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3DA6B-7948-4E70-9D52-9F66444AD3EE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ECFE3-FC72-4C85-AA43-6EAB44C5770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0650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3DA6B-7948-4E70-9D52-9F66444AD3EE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ECFE3-FC72-4C85-AA43-6EAB44C5770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4883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2" y="514926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5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51" indent="0">
              <a:buNone/>
              <a:defRPr sz="1400"/>
            </a:lvl2pPr>
            <a:lvl3pPr marL="914104" indent="0">
              <a:buNone/>
              <a:defRPr sz="1200"/>
            </a:lvl3pPr>
            <a:lvl4pPr marL="1371155" indent="0">
              <a:buNone/>
              <a:defRPr sz="1000"/>
            </a:lvl4pPr>
            <a:lvl5pPr marL="1828205" indent="0">
              <a:buNone/>
              <a:defRPr sz="1000"/>
            </a:lvl5pPr>
            <a:lvl6pPr marL="2285258" indent="0">
              <a:buNone/>
              <a:defRPr sz="1000"/>
            </a:lvl6pPr>
            <a:lvl7pPr marL="2742309" indent="0">
              <a:buNone/>
              <a:defRPr sz="1000"/>
            </a:lvl7pPr>
            <a:lvl8pPr marL="3199360" indent="0">
              <a:buNone/>
              <a:defRPr sz="1000"/>
            </a:lvl8pPr>
            <a:lvl9pPr marL="3656411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3DA6B-7948-4E70-9D52-9F66444AD3EE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ECFE3-FC72-4C85-AA43-6EAB44C5770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11645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5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5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3DA6B-7948-4E70-9D52-9F66444AD3EE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ECFE3-FC72-4C85-AA43-6EAB44C5770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31843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2160590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4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3DA6B-7948-4E70-9D52-9F66444AD3EE}" type="datetimeFigureOut">
              <a:rPr lang="pl-PL" smtClean="0"/>
              <a:t>18.12.2020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5" y="6041364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4" y="6041364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B3ECFE3-FC72-4C85-AA43-6EAB44C5770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598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</p:sldLayoutIdLst>
  <p:txStyles>
    <p:titleStyle>
      <a:lvl1pPr algn="l" defTabSz="457189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891" indent="-342891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ikipedia.pl/" TargetMode="External"/><Relationship Id="rId3" Type="http://schemas.openxmlformats.org/officeDocument/2006/relationships/image" Target="../media/image9.png"/><Relationship Id="rId7" Type="http://schemas.openxmlformats.org/officeDocument/2006/relationships/hyperlink" Target="http://koledy.pl/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www.tapeciarnia.pl/" TargetMode="External"/><Relationship Id="rId5" Type="http://schemas.openxmlformats.org/officeDocument/2006/relationships/hyperlink" Target="https://www.google.com/" TargetMode="External"/><Relationship Id="rId4" Type="http://schemas.openxmlformats.org/officeDocument/2006/relationships/image" Target="../media/image10.png"/><Relationship Id="rId9" Type="http://schemas.openxmlformats.org/officeDocument/2006/relationships/hyperlink" Target="http://www.helio.pl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031" y="0"/>
            <a:ext cx="12295031" cy="6954591"/>
          </a:xfrm>
          <a:prstGeom prst="rect">
            <a:avLst/>
          </a:prstGeom>
        </p:spPr>
      </p:pic>
      <p:pic>
        <p:nvPicPr>
          <p:cNvPr id="6" name="arkhiminia-kai-arkhikhroni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0866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7000">
        <p15:prstTrans prst="fracture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152" y="-180303"/>
            <a:ext cx="12282152" cy="72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8329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5000">
        <p15:prstTrans prst="prestige"/>
      </p:transition>
    </mc:Choice>
    <mc:Fallback xmlns="">
      <p:transition spd="slow" advClick="0" advTm="15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53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5000">
        <p14:vortex dir="r"/>
      </p:transition>
    </mc:Choice>
    <mc:Fallback xmlns="">
      <p:transition spd="slow" advClick="0" advTm="15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671"/>
            <a:ext cx="12093262" cy="7085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550664"/>
      </p:ext>
    </p:extLst>
  </p:cSld>
  <p:clrMapOvr>
    <a:masterClrMapping/>
  </p:clrMapOvr>
  <p:transition spd="slow" advClick="0" advTm="4000"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"/>
            <a:ext cx="12192000" cy="688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899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prism isContent="1"/>
      </p:transition>
    </mc:Choice>
    <mc:Fallback xmlns="">
      <p:transition spd="slow" advClick="0" advTm="4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797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Click="0" advTm="5000">
        <p15:prstTrans prst="origami"/>
      </p:transition>
    </mc:Choice>
    <mc:Fallback xmlns="">
      <p:transition spd="slow" advClick="0" advTm="5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614192" y="329924"/>
            <a:ext cx="3854528" cy="1797803"/>
          </a:xfrm>
        </p:spPr>
        <p:txBody>
          <a:bodyPr>
            <a:normAutofit/>
          </a:bodyPr>
          <a:lstStyle/>
          <a:p>
            <a:r>
              <a:rPr lang="pl-PL" altLang="pl-PL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l-GR" altLang="pl-PL" sz="36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αλά Χριστούγεννα</a:t>
            </a:r>
            <a:endParaRPr lang="pl-PL" sz="36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half" idx="2"/>
          </p:nvPr>
        </p:nvSpPr>
        <p:spPr>
          <a:xfrm>
            <a:off x="677335" y="2777069"/>
            <a:ext cx="3854528" cy="3577235"/>
          </a:xfrm>
        </p:spPr>
        <p:txBody>
          <a:bodyPr>
            <a:normAutofit/>
          </a:bodyPr>
          <a:lstStyle/>
          <a:p>
            <a:pPr algn="ctr"/>
            <a:r>
              <a:rPr lang="pl-PL" altLang="pl-PL" sz="2400" b="1" dirty="0">
                <a:solidFill>
                  <a:srgbClr val="0000FF"/>
                </a:solidFill>
                <a:latin typeface="Segoe Script" panose="030B0504020000000003" pitchFamily="66" charset="0"/>
              </a:rPr>
              <a:t>Zdrowych </a:t>
            </a:r>
          </a:p>
          <a:p>
            <a:pPr algn="ctr"/>
            <a:r>
              <a:rPr lang="pl-PL" altLang="pl-PL" sz="2400" b="1" dirty="0">
                <a:solidFill>
                  <a:srgbClr val="0000FF"/>
                </a:solidFill>
                <a:latin typeface="Segoe Script" panose="030B0504020000000003" pitchFamily="66" charset="0"/>
              </a:rPr>
              <a:t>i spokojnych świąt Bożego Narodzenia </a:t>
            </a:r>
            <a:br>
              <a:rPr lang="pl-PL" altLang="pl-PL" sz="2400" b="1" dirty="0">
                <a:solidFill>
                  <a:srgbClr val="0000FF"/>
                </a:solidFill>
                <a:latin typeface="Segoe Script" panose="030B0504020000000003" pitchFamily="66" charset="0"/>
              </a:rPr>
            </a:br>
            <a:r>
              <a:rPr lang="pl-PL" altLang="pl-PL" sz="2400" b="1" dirty="0">
                <a:solidFill>
                  <a:srgbClr val="0000FF"/>
                </a:solidFill>
                <a:latin typeface="Segoe Script" panose="030B0504020000000003" pitchFamily="66" charset="0"/>
              </a:rPr>
              <a:t>        życzy Julka</a:t>
            </a:r>
          </a:p>
          <a:p>
            <a:pPr algn="ctr"/>
            <a:endParaRPr lang="pl-PL" sz="2400" dirty="0"/>
          </a:p>
        </p:txBody>
      </p:sp>
      <p:pic>
        <p:nvPicPr>
          <p:cNvPr id="6" name="Symbol zastępczy zawartości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912" y="821409"/>
            <a:ext cx="4972023" cy="5532895"/>
          </a:xfrm>
          <a:prstGeom prst="rect">
            <a:avLst/>
          </a:prstGeom>
        </p:spPr>
      </p:pic>
      <p:pic>
        <p:nvPicPr>
          <p:cNvPr id="7" name="Obraz 6" descr="Życzenia świąteczn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456" y="-199920"/>
            <a:ext cx="4209864" cy="1678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 descr="Vishnu Mane (vishnumane01) on Pinterest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70132"/>
            <a:ext cx="2097868" cy="273351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5899472" y="2967335"/>
            <a:ext cx="3930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4" name="Prostokąt 3"/>
          <p:cNvSpPr/>
          <p:nvPr/>
        </p:nvSpPr>
        <p:spPr>
          <a:xfrm>
            <a:off x="2390060" y="5008619"/>
            <a:ext cx="1914307" cy="20005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pl-PL" sz="1000" dirty="0">
                <a:solidFill>
                  <a:srgbClr val="006600"/>
                </a:solidFill>
              </a:rPr>
              <a:t>Źródła: </a:t>
            </a:r>
          </a:p>
          <a:p>
            <a:r>
              <a:rPr lang="pl-PL" sz="1000" u="sng" dirty="0">
                <a:solidFill>
                  <a:srgbClr val="006600"/>
                </a:solidFill>
                <a:hlinkClick r:id="rId5"/>
              </a:rPr>
              <a:t>https://www.google.com</a:t>
            </a:r>
            <a:endParaRPr lang="pl-PL" sz="1000" dirty="0">
              <a:solidFill>
                <a:srgbClr val="006600"/>
              </a:solidFill>
            </a:endParaRPr>
          </a:p>
          <a:p>
            <a:r>
              <a:rPr lang="pl-PL" sz="1000" dirty="0">
                <a:solidFill>
                  <a:srgbClr val="006600"/>
                </a:solidFill>
              </a:rPr>
              <a:t> </a:t>
            </a:r>
            <a:r>
              <a:rPr lang="pl-PL" sz="1000" u="sng" dirty="0">
                <a:solidFill>
                  <a:srgbClr val="006600"/>
                </a:solidFill>
                <a:hlinkClick r:id="rId6"/>
              </a:rPr>
              <a:t>https://www.tapeciarnia.pl/</a:t>
            </a:r>
            <a:endParaRPr lang="pl-PL" sz="1000" dirty="0">
              <a:solidFill>
                <a:srgbClr val="006600"/>
              </a:solidFill>
            </a:endParaRPr>
          </a:p>
          <a:p>
            <a:r>
              <a:rPr lang="pl-PL" sz="1000" u="sng" dirty="0">
                <a:solidFill>
                  <a:srgbClr val="006600"/>
                </a:solidFill>
                <a:hlinkClick r:id="rId7"/>
              </a:rPr>
              <a:t>http://koledy.pl/</a:t>
            </a:r>
            <a:endParaRPr lang="pl-PL" sz="1000" dirty="0">
              <a:solidFill>
                <a:srgbClr val="006600"/>
              </a:solidFill>
            </a:endParaRPr>
          </a:p>
          <a:p>
            <a:r>
              <a:rPr lang="pl-PL" sz="1000" u="sng" dirty="0">
                <a:solidFill>
                  <a:srgbClr val="006600"/>
                </a:solidFill>
                <a:hlinkClick r:id="rId8"/>
              </a:rPr>
              <a:t>https://wikipedia.pl</a:t>
            </a:r>
            <a:endParaRPr lang="pl-PL" sz="1000" dirty="0">
              <a:solidFill>
                <a:srgbClr val="006600"/>
              </a:solidFill>
            </a:endParaRPr>
          </a:p>
          <a:p>
            <a:r>
              <a:rPr lang="pl-PL" sz="1000" u="sng" dirty="0">
                <a:solidFill>
                  <a:srgbClr val="006600"/>
                </a:solidFill>
                <a:hlinkClick r:id="rId9"/>
              </a:rPr>
              <a:t>http://www.helio.pl</a:t>
            </a:r>
            <a:endParaRPr lang="pl-PL" sz="1000" dirty="0">
              <a:solidFill>
                <a:srgbClr val="006600"/>
              </a:solidFill>
            </a:endParaRPr>
          </a:p>
          <a:p>
            <a:r>
              <a:rPr lang="pl-PL" sz="1000" u="sng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https://wirtualnagrecja.pl</a:t>
            </a:r>
            <a:endParaRPr lang="pl-PL" sz="1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pl-PL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90051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00">
        <p14:prism isContent="1"/>
      </p:transition>
    </mc:Choice>
    <mc:Fallback xmlns="">
      <p:transition spd="slow" advTm="9000">
        <p:fade/>
      </p:transition>
    </mc:Fallback>
  </mc:AlternateContent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107</TotalTime>
  <Words>34</Words>
  <Application>Microsoft Office PowerPoint</Application>
  <PresentationFormat>Panoramiczny</PresentationFormat>
  <Paragraphs>12</Paragraphs>
  <Slides>7</Slides>
  <Notes>0</Notes>
  <HiddenSlides>0</HiddenSlides>
  <MMClips>1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8" baseType="lpstr">
      <vt:lpstr>Faseta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Kαλά Χριστούγεννα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USER</dc:creator>
  <cp:lastModifiedBy>USER</cp:lastModifiedBy>
  <cp:revision>65</cp:revision>
  <dcterms:created xsi:type="dcterms:W3CDTF">2020-12-15T19:54:47Z</dcterms:created>
  <dcterms:modified xsi:type="dcterms:W3CDTF">2020-12-18T14:42:13Z</dcterms:modified>
</cp:coreProperties>
</file>