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notesMasterIdLst>
    <p:notesMasterId r:id="rId36"/>
  </p:notesMasterIdLst>
  <p:handoutMasterIdLst>
    <p:handoutMasterId r:id="rId37"/>
  </p:handoutMasterIdLst>
  <p:sldIdLst>
    <p:sldId id="263" r:id="rId5"/>
    <p:sldId id="276" r:id="rId6"/>
    <p:sldId id="264" r:id="rId7"/>
    <p:sldId id="277" r:id="rId8"/>
    <p:sldId id="267" r:id="rId9"/>
    <p:sldId id="291" r:id="rId10"/>
    <p:sldId id="268" r:id="rId11"/>
    <p:sldId id="275" r:id="rId12"/>
    <p:sldId id="278" r:id="rId13"/>
    <p:sldId id="272" r:id="rId14"/>
    <p:sldId id="274" r:id="rId15"/>
    <p:sldId id="279" r:id="rId16"/>
    <p:sldId id="257" r:id="rId17"/>
    <p:sldId id="280" r:id="rId18"/>
    <p:sldId id="281" r:id="rId19"/>
    <p:sldId id="282" r:id="rId20"/>
    <p:sldId id="270" r:id="rId21"/>
    <p:sldId id="283" r:id="rId22"/>
    <p:sldId id="284" r:id="rId23"/>
    <p:sldId id="286" r:id="rId24"/>
    <p:sldId id="285" r:id="rId25"/>
    <p:sldId id="287" r:id="rId26"/>
    <p:sldId id="265" r:id="rId27"/>
    <p:sldId id="288" r:id="rId28"/>
    <p:sldId id="289" r:id="rId29"/>
    <p:sldId id="269" r:id="rId30"/>
    <p:sldId id="290" r:id="rId31"/>
    <p:sldId id="273" r:id="rId32"/>
    <p:sldId id="271" r:id="rId33"/>
    <p:sldId id="292" r:id="rId34"/>
    <p:sldId id="266" r:id="rId35"/>
  </p:sldIdLst>
  <p:sldSz cx="12192000" cy="6858000"/>
  <p:notesSz cx="6858000" cy="9144000"/>
  <p:defaultTextStyle>
    <a:defPPr rtl="0">
      <a:defRPr lang="pl-PL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06" autoAdjust="0"/>
    <p:restoredTop sz="83975" autoAdjust="0"/>
  </p:normalViewPr>
  <p:slideViewPr>
    <p:cSldViewPr snapToGrid="0">
      <p:cViewPr varScale="1">
        <p:scale>
          <a:sx n="94" d="100"/>
          <a:sy n="94" d="100"/>
        </p:scale>
        <p:origin x="1098" y="9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42"/>
    </p:cViewPr>
  </p:sorter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viewProps" Target="view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główek — symbol zastępcz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pl-PL" dirty="0"/>
          </a:p>
        </p:txBody>
      </p:sp>
      <p:sp>
        <p:nvSpPr>
          <p:cNvPr id="3" name="Data — symbol zastępczy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96BDACCD-3428-4542-A155-C10AA962F3BF}" type="datetime1">
              <a:rPr lang="pl-PL" smtClean="0"/>
              <a:pPr rtl="0"/>
              <a:t>02.03.2021</a:t>
            </a:fld>
            <a:endParaRPr lang="pl-PL" dirty="0"/>
          </a:p>
        </p:txBody>
      </p:sp>
      <p:sp>
        <p:nvSpPr>
          <p:cNvPr id="4" name="Stopka — symbol zastępczy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pl-PL" dirty="0"/>
          </a:p>
        </p:txBody>
      </p:sp>
      <p:sp>
        <p:nvSpPr>
          <p:cNvPr id="5" name="Numer slajdu — symbol zastępczy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BDC6024-2298-4112-BE31-FB57B6CCC187}" type="slidenum">
              <a:rPr lang="pl-PL" smtClean="0"/>
              <a:pPr rtl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7684024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główek — symbol zastępcz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pl-PL" noProof="0" dirty="0"/>
          </a:p>
        </p:txBody>
      </p:sp>
      <p:sp>
        <p:nvSpPr>
          <p:cNvPr id="3" name="Data — symbol zastępcz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0A095F-62AD-442F-BB30-203796668DB7}" type="datetime1">
              <a:rPr lang="pl-PL" smtClean="0"/>
              <a:pPr/>
              <a:t>02.03.2021</a:t>
            </a:fld>
            <a:endParaRPr lang="pl-PL" dirty="0"/>
          </a:p>
        </p:txBody>
      </p:sp>
      <p:sp>
        <p:nvSpPr>
          <p:cNvPr id="4" name="Obraz slajdu — symbol zastępczy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pl-PL" noProof="0" dirty="0"/>
          </a:p>
        </p:txBody>
      </p:sp>
      <p:sp>
        <p:nvSpPr>
          <p:cNvPr id="5" name="Notatki — symbol zastępcz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pl-PL" noProof="0" dirty="0"/>
              <a:t>Kliknij, aby edytować style wzorca tekstu</a:t>
            </a:r>
          </a:p>
          <a:p>
            <a:pPr lvl="1" rtl="0"/>
            <a:r>
              <a:rPr lang="pl-PL" noProof="0" dirty="0"/>
              <a:t>Drugi poziom</a:t>
            </a:r>
          </a:p>
          <a:p>
            <a:pPr lvl="2" rtl="0"/>
            <a:r>
              <a:rPr lang="pl-PL" noProof="0" dirty="0"/>
              <a:t>Trzeci poziom</a:t>
            </a:r>
          </a:p>
          <a:p>
            <a:pPr lvl="3" rtl="0"/>
            <a:r>
              <a:rPr lang="pl-PL" noProof="0" dirty="0"/>
              <a:t>Czwarty poziom</a:t>
            </a:r>
          </a:p>
          <a:p>
            <a:pPr lvl="4" rtl="0"/>
            <a:r>
              <a:rPr lang="pl-PL" noProof="0" dirty="0"/>
              <a:t>Piąty poziom</a:t>
            </a:r>
          </a:p>
        </p:txBody>
      </p:sp>
      <p:sp>
        <p:nvSpPr>
          <p:cNvPr id="6" name="Stopka — symbol zastępcz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pl-PL" noProof="0" dirty="0"/>
          </a:p>
        </p:txBody>
      </p:sp>
      <p:sp>
        <p:nvSpPr>
          <p:cNvPr id="7" name="Numer slajdu — symbol zastępcz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D96BF7A0-DF76-46CF-A073-73201CF22727}" type="slidenum">
              <a:rPr lang="pl-PL" noProof="0" smtClean="0"/>
              <a:pPr rtl="0"/>
              <a:t>‹#›</a:t>
            </a:fld>
            <a:endParaRPr lang="pl-PL" noProof="0" dirty="0"/>
          </a:p>
        </p:txBody>
      </p:sp>
    </p:spTree>
    <p:extLst>
      <p:ext uri="{BB962C8B-B14F-4D97-AF65-F5344CB8AC3E}">
        <p14:creationId xmlns:p14="http://schemas.microsoft.com/office/powerpoint/2010/main" val="327188374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raz slajdu — symbol zastępcz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atki — symbol zastępcz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l-PL" dirty="0"/>
          </a:p>
        </p:txBody>
      </p:sp>
      <p:sp>
        <p:nvSpPr>
          <p:cNvPr id="4" name="Numer slajdu — symbol zastępczy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96BF7A0-DF76-46CF-A073-73201CF22727}" type="slidenum">
              <a:rPr lang="pl-PL" smtClean="0"/>
              <a:pPr rtl="0"/>
              <a:t>1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0209299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raz slajdu — symbol zastępcz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atki — symbol zastępcz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l-PL" dirty="0"/>
          </a:p>
        </p:txBody>
      </p:sp>
      <p:sp>
        <p:nvSpPr>
          <p:cNvPr id="4" name="Numer slajdu — symbol zastępczy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96BF7A0-DF76-46CF-A073-73201CF22727}" type="slidenum">
              <a:rPr lang="pl-PL" smtClean="0"/>
              <a:pPr rtl="0"/>
              <a:t>2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284855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raz slajdu — symbol zastępcz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atki — symbol zastępcz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l-PL" dirty="0"/>
          </a:p>
        </p:txBody>
      </p:sp>
      <p:sp>
        <p:nvSpPr>
          <p:cNvPr id="4" name="Numer slajdu — symbol zastępczy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96BF7A0-DF76-46CF-A073-73201CF22727}" type="slidenum">
              <a:rPr lang="pl-PL" smtClean="0"/>
              <a:pPr rtl="0"/>
              <a:t>4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0884289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The </a:t>
            </a:r>
            <a:r>
              <a:rPr lang="pl-PL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photograph</a:t>
            </a:r>
            <a:r>
              <a:rPr lang="pl-PL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pl-PL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shows</a:t>
            </a:r>
            <a:r>
              <a:rPr lang="pl-PL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from </a:t>
            </a:r>
            <a:r>
              <a:rPr lang="pl-PL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left</a:t>
            </a:r>
            <a:r>
              <a:rPr lang="pl-PL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to </a:t>
            </a:r>
            <a:r>
              <a:rPr lang="pl-PL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right</a:t>
            </a:r>
            <a:r>
              <a:rPr lang="pl-PL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pl-PL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seating</a:t>
            </a:r>
            <a:r>
              <a:rPr lang="pl-PL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: Karolina </a:t>
            </a:r>
            <a:r>
              <a:rPr lang="pl-PL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Jablonowska</a:t>
            </a:r>
            <a:r>
              <a:rPr lang="pl-PL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(1906-1956), Prozerpina </a:t>
            </a:r>
            <a:r>
              <a:rPr lang="pl-PL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Manarys</a:t>
            </a:r>
            <a:r>
              <a:rPr lang="pl-PL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Mineyko, Zygmunt Mineyko (1840-1925), Jadwiga </a:t>
            </a:r>
            <a:r>
              <a:rPr lang="pl-PL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Jablonowska</a:t>
            </a:r>
            <a:r>
              <a:rPr lang="pl-PL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(1886-1932), Teresa </a:t>
            </a:r>
            <a:r>
              <a:rPr lang="pl-PL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Jablonowska</a:t>
            </a:r>
            <a:r>
              <a:rPr lang="pl-PL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 Standing from </a:t>
            </a:r>
            <a:r>
              <a:rPr lang="pl-PL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left</a:t>
            </a:r>
            <a:r>
              <a:rPr lang="pl-PL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to </a:t>
            </a:r>
            <a:r>
              <a:rPr lang="pl-PL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right</a:t>
            </a:r>
            <a:r>
              <a:rPr lang="pl-PL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: </a:t>
            </a:r>
            <a:r>
              <a:rPr lang="pl-PL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estate</a:t>
            </a:r>
            <a:r>
              <a:rPr lang="pl-PL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manager </a:t>
            </a:r>
            <a:r>
              <a:rPr lang="pl-PL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Mr</a:t>
            </a:r>
            <a:r>
              <a:rPr lang="pl-PL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 </a:t>
            </a:r>
            <a:r>
              <a:rPr lang="pl-PL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Dresonowski</a:t>
            </a:r>
            <a:r>
              <a:rPr lang="pl-PL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, Zofia </a:t>
            </a:r>
            <a:r>
              <a:rPr lang="pl-PL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Jablonowska</a:t>
            </a:r>
            <a:r>
              <a:rPr lang="pl-PL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(1908-live </a:t>
            </a:r>
            <a:r>
              <a:rPr lang="pl-PL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currently</a:t>
            </a:r>
            <a:r>
              <a:rPr lang="pl-PL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in London), </a:t>
            </a:r>
            <a:r>
              <a:rPr lang="pl-PL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unknown</a:t>
            </a:r>
            <a:r>
              <a:rPr lang="pl-PL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person, Maria </a:t>
            </a:r>
            <a:r>
              <a:rPr lang="pl-PL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Jablonowska</a:t>
            </a:r>
            <a:r>
              <a:rPr lang="pl-PL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(1907-1978). Jadwiga </a:t>
            </a:r>
            <a:r>
              <a:rPr lang="pl-PL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Jablonowska</a:t>
            </a:r>
            <a:r>
              <a:rPr lang="pl-PL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was a </a:t>
            </a:r>
            <a:r>
              <a:rPr lang="pl-PL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sister</a:t>
            </a:r>
            <a:r>
              <a:rPr lang="pl-PL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of Sofia Mineyko.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96BF7A0-DF76-46CF-A073-73201CF22727}" type="slidenum">
              <a:rPr lang="pl-PL" noProof="0" smtClean="0"/>
              <a:pPr rtl="0"/>
              <a:t>5</a:t>
            </a:fld>
            <a:endParaRPr lang="pl-PL" noProof="0" dirty="0"/>
          </a:p>
        </p:txBody>
      </p:sp>
    </p:spTree>
    <p:extLst>
      <p:ext uri="{BB962C8B-B14F-4D97-AF65-F5344CB8AC3E}">
        <p14:creationId xmlns:p14="http://schemas.microsoft.com/office/powerpoint/2010/main" val="34496111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raz slajdu — symbol zastępcz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atki — symbol zastępcz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l-PL" dirty="0"/>
          </a:p>
        </p:txBody>
      </p:sp>
      <p:sp>
        <p:nvSpPr>
          <p:cNvPr id="4" name="Numer slajdu — symbol zastępczy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96BF7A0-DF76-46CF-A073-73201CF22727}" type="slidenum">
              <a:rPr lang="pl-PL" smtClean="0"/>
              <a:pPr rtl="0"/>
              <a:t>6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1555581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The </a:t>
            </a:r>
            <a:r>
              <a:rPr lang="pl-PL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photograph</a:t>
            </a:r>
            <a:r>
              <a:rPr lang="pl-PL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pl-PL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shows</a:t>
            </a:r>
            <a:r>
              <a:rPr lang="pl-PL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from </a:t>
            </a:r>
            <a:r>
              <a:rPr lang="pl-PL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left</a:t>
            </a:r>
            <a:r>
              <a:rPr lang="pl-PL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to </a:t>
            </a:r>
            <a:r>
              <a:rPr lang="pl-PL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right</a:t>
            </a:r>
            <a:r>
              <a:rPr lang="pl-PL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: </a:t>
            </a:r>
            <a:r>
              <a:rPr lang="pl-PL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Gerogios</a:t>
            </a:r>
            <a:r>
              <a:rPr lang="pl-PL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pl-PL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Papandreou</a:t>
            </a:r>
            <a:r>
              <a:rPr lang="pl-PL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(1888-1968), Kazimierz Mineyko (1893-?), Prozerpina </a:t>
            </a:r>
            <a:r>
              <a:rPr lang="pl-PL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Manarys</a:t>
            </a:r>
            <a:r>
              <a:rPr lang="pl-PL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Mineyko, </a:t>
            </a:r>
            <a:r>
              <a:rPr lang="pl-PL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Stanislaw</a:t>
            </a:r>
            <a:r>
              <a:rPr lang="pl-PL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Mineyko (1875-1924), Zygmunt Mineyko (1840-1925), Sofia </a:t>
            </a:r>
            <a:r>
              <a:rPr lang="pl-PL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Papandreou</a:t>
            </a:r>
            <a:r>
              <a:rPr lang="pl-PL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(1883-1981).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96BF7A0-DF76-46CF-A073-73201CF22727}" type="slidenum">
              <a:rPr lang="pl-PL" noProof="0" smtClean="0"/>
              <a:pPr rtl="0"/>
              <a:t>7</a:t>
            </a:fld>
            <a:endParaRPr lang="pl-PL" noProof="0" dirty="0"/>
          </a:p>
        </p:txBody>
      </p:sp>
    </p:spTree>
    <p:extLst>
      <p:ext uri="{BB962C8B-B14F-4D97-AF65-F5344CB8AC3E}">
        <p14:creationId xmlns:p14="http://schemas.microsoft.com/office/powerpoint/2010/main" val="35096464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raz slajdu — symbol zastępcz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atki — symbol zastępcz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l-PL" dirty="0"/>
          </a:p>
        </p:txBody>
      </p:sp>
      <p:sp>
        <p:nvSpPr>
          <p:cNvPr id="4" name="Numer slajdu — symbol zastępczy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96BF7A0-DF76-46CF-A073-73201CF22727}" type="slidenum">
              <a:rPr lang="pl-PL" smtClean="0"/>
              <a:pPr rtl="0"/>
              <a:t>9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733321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raz slajdu — symbol zastępcz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atki — symbol zastępcz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l-PL" dirty="0"/>
          </a:p>
        </p:txBody>
      </p:sp>
      <p:sp>
        <p:nvSpPr>
          <p:cNvPr id="4" name="Numer slajdu — symbol zastępczy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96BF7A0-DF76-46CF-A073-73201CF22727}" type="slidenum">
              <a:rPr lang="pl-PL" smtClean="0"/>
              <a:pPr rtl="0"/>
              <a:t>12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5739774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raz slajdu — symbol zastępcz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atki — symbol zastępcz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l-PL" dirty="0"/>
          </a:p>
        </p:txBody>
      </p:sp>
      <p:sp>
        <p:nvSpPr>
          <p:cNvPr id="4" name="Numer slajdu — symbol zastępczy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96BF7A0-DF76-46CF-A073-73201CF22727}" type="slidenum">
              <a:rPr lang="pl-PL" smtClean="0"/>
              <a:pPr rtl="0"/>
              <a:t>13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9857867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raz slajdu — symbol zastępcz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atki — symbol zastępcz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l-PL" dirty="0"/>
          </a:p>
        </p:txBody>
      </p:sp>
      <p:sp>
        <p:nvSpPr>
          <p:cNvPr id="4" name="Numer slajdu — symbol zastępczy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96BF7A0-DF76-46CF-A073-73201CF22727}" type="slidenum">
              <a:rPr lang="pl-PL" smtClean="0"/>
              <a:pPr rtl="0"/>
              <a:t>14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9715369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96BF7A0-DF76-46CF-A073-73201CF22727}" type="slidenum">
              <a:rPr lang="pl-PL" noProof="0" smtClean="0"/>
              <a:pPr rtl="0"/>
              <a:t>15</a:t>
            </a:fld>
            <a:endParaRPr lang="pl-PL" noProof="0" dirty="0"/>
          </a:p>
        </p:txBody>
      </p:sp>
    </p:spTree>
    <p:extLst>
      <p:ext uri="{BB962C8B-B14F-4D97-AF65-F5344CB8AC3E}">
        <p14:creationId xmlns:p14="http://schemas.microsoft.com/office/powerpoint/2010/main" val="29764907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96BF7A0-DF76-46CF-A073-73201CF22727}" type="slidenum">
              <a:rPr lang="pl-PL" noProof="0" smtClean="0"/>
              <a:pPr rtl="0"/>
              <a:t>16</a:t>
            </a:fld>
            <a:endParaRPr lang="pl-PL" noProof="0" dirty="0"/>
          </a:p>
        </p:txBody>
      </p:sp>
    </p:spTree>
    <p:extLst>
      <p:ext uri="{BB962C8B-B14F-4D97-AF65-F5344CB8AC3E}">
        <p14:creationId xmlns:p14="http://schemas.microsoft.com/office/powerpoint/2010/main" val="21292783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96BF7A0-DF76-46CF-A073-73201CF22727}" type="slidenum">
              <a:rPr lang="pl-PL" noProof="0" smtClean="0"/>
              <a:pPr rtl="0"/>
              <a:t>17</a:t>
            </a:fld>
            <a:endParaRPr lang="pl-PL" noProof="0" dirty="0"/>
          </a:p>
        </p:txBody>
      </p:sp>
    </p:spTree>
    <p:extLst>
      <p:ext uri="{BB962C8B-B14F-4D97-AF65-F5344CB8AC3E}">
        <p14:creationId xmlns:p14="http://schemas.microsoft.com/office/powerpoint/2010/main" val="1258742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raz slajdu — symbol zastępcz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atki — symbol zastępcz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l-PL" dirty="0"/>
          </a:p>
        </p:txBody>
      </p:sp>
      <p:sp>
        <p:nvSpPr>
          <p:cNvPr id="4" name="Numer slajdu — symbol zastępczy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96BF7A0-DF76-46CF-A073-73201CF22727}" type="slidenum">
              <a:rPr lang="pl-PL" smtClean="0"/>
              <a:pPr rtl="0"/>
              <a:t>20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7922697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raz slajdu — symbol zastępcz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atki — symbol zastępcz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l-PL" dirty="0"/>
          </a:p>
        </p:txBody>
      </p:sp>
      <p:sp>
        <p:nvSpPr>
          <p:cNvPr id="4" name="Numer slajdu — symbol zastępczy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96BF7A0-DF76-46CF-A073-73201CF22727}" type="slidenum">
              <a:rPr lang="pl-PL" smtClean="0"/>
              <a:pPr rtl="0"/>
              <a:t>22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2268197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raz slajdu — symbol zastępcz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atki — symbol zastępcz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l-PL" dirty="0"/>
          </a:p>
        </p:txBody>
      </p:sp>
      <p:sp>
        <p:nvSpPr>
          <p:cNvPr id="4" name="Numer slajdu — symbol zastępczy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96BF7A0-DF76-46CF-A073-73201CF22727}" type="slidenum">
              <a:rPr lang="pl-PL" smtClean="0"/>
              <a:pPr rtl="0"/>
              <a:t>25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3422729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raz slajdu — symbol zastępcz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atki — symbol zastępcz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l-PL" dirty="0"/>
          </a:p>
        </p:txBody>
      </p:sp>
      <p:sp>
        <p:nvSpPr>
          <p:cNvPr id="4" name="Numer slajdu — symbol zastępczy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96BF7A0-DF76-46CF-A073-73201CF22727}" type="slidenum">
              <a:rPr lang="pl-PL" smtClean="0"/>
              <a:pPr rtl="0"/>
              <a:t>27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708747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96BF7A0-DF76-46CF-A073-73201CF22727}" type="slidenum">
              <a:rPr lang="pl-PL" noProof="0" smtClean="0"/>
              <a:pPr rtl="0"/>
              <a:t>29</a:t>
            </a:fld>
            <a:endParaRPr lang="pl-PL" noProof="0" dirty="0"/>
          </a:p>
        </p:txBody>
      </p:sp>
    </p:spTree>
    <p:extLst>
      <p:ext uri="{BB962C8B-B14F-4D97-AF65-F5344CB8AC3E}">
        <p14:creationId xmlns:p14="http://schemas.microsoft.com/office/powerpoint/2010/main" val="35790795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raz slajdu — symbol zastępcz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atki — symbol zastępcz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l-PL" dirty="0"/>
          </a:p>
        </p:txBody>
      </p:sp>
      <p:sp>
        <p:nvSpPr>
          <p:cNvPr id="4" name="Numer slajdu — symbol zastępczy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96BF7A0-DF76-46CF-A073-73201CF22727}" type="slidenum">
              <a:rPr lang="pl-PL" smtClean="0"/>
              <a:pPr rtl="0"/>
              <a:t>30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93729199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96BF7A0-DF76-46CF-A073-73201CF22727}" type="slidenum">
              <a:rPr lang="pl-PL" noProof="0" smtClean="0"/>
              <a:pPr rtl="0"/>
              <a:t>31</a:t>
            </a:fld>
            <a:endParaRPr lang="pl-PL" noProof="0" dirty="0"/>
          </a:p>
        </p:txBody>
      </p:sp>
    </p:spTree>
    <p:extLst>
      <p:ext uri="{BB962C8B-B14F-4D97-AF65-F5344CB8AC3E}">
        <p14:creationId xmlns:p14="http://schemas.microsoft.com/office/powerpoint/2010/main" val="26241423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Dowolny kształt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Dowolny kształt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Dowolny kształt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Dowolny kształt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rtlCol="0" anchor="b">
            <a:normAutofit/>
          </a:bodyPr>
          <a:lstStyle>
            <a:lvl1pPr algn="r">
              <a:defRPr sz="8000"/>
            </a:lvl1pPr>
          </a:lstStyle>
          <a:p>
            <a:pPr rtl="0"/>
            <a:r>
              <a:rPr lang="pl-PL" noProof="0"/>
              <a:t>Kliknij, aby edytować styl</a:t>
            </a:r>
            <a:endParaRPr lang="pl-PL" noProof="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rtlCol="0"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pl-PL" noProof="0"/>
              <a:t>Kliknij, aby edytować styl wzorca podtytułu</a:t>
            </a:r>
            <a:endParaRPr lang="pl-PL" noProof="0" dirty="0"/>
          </a:p>
        </p:txBody>
      </p:sp>
      <p:sp>
        <p:nvSpPr>
          <p:cNvPr id="4" name="Data — symbol zastępczy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 rtlCol="0"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89BAFCBB-0EB0-4149-A600-0E4A266F57E6}" type="datetime1">
              <a:rPr lang="pl-PL" noProof="0" smtClean="0"/>
              <a:pPr/>
              <a:t>02.03.2021</a:t>
            </a:fld>
            <a:endParaRPr lang="pl-PL" noProof="0" dirty="0"/>
          </a:p>
        </p:txBody>
      </p:sp>
      <p:sp>
        <p:nvSpPr>
          <p:cNvPr id="5" name="Stopka — symbol zastępczy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pPr rtl="0"/>
            <a:endParaRPr lang="pl-PL" noProof="0" dirty="0"/>
          </a:p>
        </p:txBody>
      </p:sp>
      <p:sp>
        <p:nvSpPr>
          <p:cNvPr id="6" name="Numer slajdu — symbol zastępczy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 rtlCol="0"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6D22F896-40B5-4ADD-8801-0D06FADFA095}" type="slidenum">
              <a:rPr lang="pl-PL" noProof="0" smtClean="0"/>
              <a:pPr rtl="0"/>
              <a:t>‹#›</a:t>
            </a:fld>
            <a:endParaRPr lang="pl-PL" noProof="0" dirty="0"/>
          </a:p>
        </p:txBody>
      </p:sp>
      <p:sp>
        <p:nvSpPr>
          <p:cNvPr id="25" name="Gwiazda 5-ramienna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pl-PL" noProof="0"/>
              <a:t>Kliknij, aby edytować styl</a:t>
            </a:r>
            <a:endParaRPr lang="pl-PL" noProof="0" dirty="0"/>
          </a:p>
        </p:txBody>
      </p:sp>
      <p:sp>
        <p:nvSpPr>
          <p:cNvPr id="12" name="Zawartość — symbol zastępczy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 rtlCol="0"/>
          <a:lstStyle/>
          <a:p>
            <a:pPr lvl="0" rtl="0"/>
            <a:r>
              <a:rPr lang="pl-PL" noProof="0"/>
              <a:t>Kliknij, aby edytować style wzorca tekstu</a:t>
            </a:r>
          </a:p>
          <a:p>
            <a:pPr lvl="1" rtl="0"/>
            <a:r>
              <a:rPr lang="pl-PL" noProof="0"/>
              <a:t>Drugi poziom</a:t>
            </a:r>
          </a:p>
          <a:p>
            <a:pPr lvl="2" rtl="0"/>
            <a:r>
              <a:rPr lang="pl-PL" noProof="0"/>
              <a:t>Trzeci poziom</a:t>
            </a:r>
          </a:p>
          <a:p>
            <a:pPr lvl="3" rtl="0"/>
            <a:r>
              <a:rPr lang="pl-PL" noProof="0"/>
              <a:t>Czwarty poziom</a:t>
            </a:r>
          </a:p>
          <a:p>
            <a:pPr lvl="4" rtl="0"/>
            <a:r>
              <a:rPr lang="pl-PL" noProof="0"/>
              <a:t>Piąty poziom</a:t>
            </a:r>
            <a:endParaRPr lang="pl-PL" noProof="0" dirty="0"/>
          </a:p>
        </p:txBody>
      </p:sp>
      <p:sp>
        <p:nvSpPr>
          <p:cNvPr id="4" name="Data — symbol zastępczy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ED2DC75-FD9B-4CAC-907A-7B09A30F8646}" type="datetime1">
              <a:rPr lang="pl-PL" smtClean="0"/>
              <a:pPr/>
              <a:t>02.03.2021</a:t>
            </a:fld>
            <a:endParaRPr lang="pl-PL" dirty="0"/>
          </a:p>
        </p:txBody>
      </p:sp>
      <p:sp>
        <p:nvSpPr>
          <p:cNvPr id="5" name="Stopka — symbol zastępczy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 dirty="0"/>
          </a:p>
        </p:txBody>
      </p:sp>
      <p:sp>
        <p:nvSpPr>
          <p:cNvPr id="6" name="Numer slajdu — symbol zastępczy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pl-PL" noProof="0" smtClean="0"/>
              <a:pPr rtl="0"/>
              <a:t>‹#›</a:t>
            </a:fld>
            <a:endParaRPr lang="pl-PL" noProof="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rtlCol="0" anchor="b">
            <a:normAutofit/>
          </a:bodyPr>
          <a:lstStyle>
            <a:lvl1pPr algn="l">
              <a:defRPr sz="5400"/>
            </a:lvl1pPr>
          </a:lstStyle>
          <a:p>
            <a:pPr rtl="0"/>
            <a:r>
              <a:rPr lang="pl-PL" noProof="0"/>
              <a:t>Kliknij, aby edytować styl</a:t>
            </a:r>
            <a:endParaRPr lang="pl-PL" noProof="0" dirty="0"/>
          </a:p>
        </p:txBody>
      </p:sp>
      <p:sp>
        <p:nvSpPr>
          <p:cNvPr id="3" name="Tekst — symbol zastępczy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rtlCol="0"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pl-PL" noProof="0"/>
              <a:t>Kliknij, aby edytować style wzorca tekstu</a:t>
            </a:r>
          </a:p>
        </p:txBody>
      </p:sp>
      <p:sp>
        <p:nvSpPr>
          <p:cNvPr id="4" name="Data — symbol zastępczy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78558DA-87CE-45A5-8BAF-0B701FCA3CB8}" type="datetime1">
              <a:rPr lang="pl-PL" smtClean="0"/>
              <a:pPr/>
              <a:t>02.03.2021</a:t>
            </a:fld>
            <a:endParaRPr lang="pl-PL" dirty="0"/>
          </a:p>
        </p:txBody>
      </p:sp>
      <p:sp>
        <p:nvSpPr>
          <p:cNvPr id="5" name="Stopka — symbol zastępczy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 dirty="0"/>
          </a:p>
        </p:txBody>
      </p:sp>
      <p:sp>
        <p:nvSpPr>
          <p:cNvPr id="6" name="Numer slajdu — symbol zastępczy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pl-PL" noProof="0" smtClean="0"/>
              <a:pPr rtl="0"/>
              <a:t>‹#›</a:t>
            </a:fld>
            <a:endParaRPr lang="pl-PL" noProof="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ytuł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 rtlCol="0"/>
          <a:lstStyle/>
          <a:p>
            <a:pPr rtl="0"/>
            <a:r>
              <a:rPr lang="pl-PL" noProof="0"/>
              <a:t>Kliknij, aby edytować styl</a:t>
            </a:r>
            <a:endParaRPr lang="pl-PL" noProof="0" dirty="0"/>
          </a:p>
        </p:txBody>
      </p:sp>
      <p:sp>
        <p:nvSpPr>
          <p:cNvPr id="12" name="Zawartość — symbol zastępczy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rtlCol="0" anchor="t"/>
          <a:lstStyle/>
          <a:p>
            <a:pPr lvl="0" rtl="0"/>
            <a:r>
              <a:rPr lang="pl-PL" noProof="0"/>
              <a:t>Kliknij, aby edytować style wzorca tekstu</a:t>
            </a:r>
          </a:p>
          <a:p>
            <a:pPr lvl="1" rtl="0"/>
            <a:r>
              <a:rPr lang="pl-PL" noProof="0"/>
              <a:t>Drugi poziom</a:t>
            </a:r>
          </a:p>
          <a:p>
            <a:pPr lvl="2" rtl="0"/>
            <a:r>
              <a:rPr lang="pl-PL" noProof="0"/>
              <a:t>Trzeci poziom</a:t>
            </a:r>
          </a:p>
          <a:p>
            <a:pPr lvl="3" rtl="0"/>
            <a:r>
              <a:rPr lang="pl-PL" noProof="0"/>
              <a:t>Czwarty poziom</a:t>
            </a:r>
          </a:p>
          <a:p>
            <a:pPr lvl="4" rtl="0"/>
            <a:r>
              <a:rPr lang="pl-PL" noProof="0"/>
              <a:t>Piąty poziom</a:t>
            </a:r>
            <a:endParaRPr lang="pl-PL" noProof="0" dirty="0"/>
          </a:p>
        </p:txBody>
      </p:sp>
      <p:sp>
        <p:nvSpPr>
          <p:cNvPr id="13" name="Zawartość — symbol zastępczy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rtlCol="0" anchor="t"/>
          <a:lstStyle/>
          <a:p>
            <a:pPr lvl="0" rtl="0"/>
            <a:r>
              <a:rPr lang="pl-PL" noProof="0"/>
              <a:t>Kliknij, aby edytować style wzorca tekstu</a:t>
            </a:r>
          </a:p>
          <a:p>
            <a:pPr lvl="1" rtl="0"/>
            <a:r>
              <a:rPr lang="pl-PL" noProof="0"/>
              <a:t>Drugi poziom</a:t>
            </a:r>
          </a:p>
          <a:p>
            <a:pPr lvl="2" rtl="0"/>
            <a:r>
              <a:rPr lang="pl-PL" noProof="0"/>
              <a:t>Trzeci poziom</a:t>
            </a:r>
          </a:p>
          <a:p>
            <a:pPr lvl="3" rtl="0"/>
            <a:r>
              <a:rPr lang="pl-PL" noProof="0"/>
              <a:t>Czwarty poziom</a:t>
            </a:r>
          </a:p>
          <a:p>
            <a:pPr lvl="4" rtl="0"/>
            <a:r>
              <a:rPr lang="pl-PL" noProof="0"/>
              <a:t>Piąty poziom</a:t>
            </a:r>
            <a:endParaRPr lang="pl-PL" noProof="0" dirty="0"/>
          </a:p>
        </p:txBody>
      </p:sp>
      <p:sp>
        <p:nvSpPr>
          <p:cNvPr id="5" name="Data — symbol zastępczy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1F928021-30B4-468A-BED6-475DD57438E7}" type="datetime1">
              <a:rPr lang="pl-PL" smtClean="0"/>
              <a:pPr/>
              <a:t>02.03.2021</a:t>
            </a:fld>
            <a:endParaRPr lang="pl-PL" dirty="0"/>
          </a:p>
        </p:txBody>
      </p:sp>
      <p:sp>
        <p:nvSpPr>
          <p:cNvPr id="6" name="Stopka — symbol zastępczy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 dirty="0"/>
          </a:p>
        </p:txBody>
      </p:sp>
      <p:sp>
        <p:nvSpPr>
          <p:cNvPr id="7" name="Numer slajdu — symbol zastępczy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pl-PL" noProof="0" smtClean="0"/>
              <a:pPr rtl="0"/>
              <a:t>‹#›</a:t>
            </a:fld>
            <a:endParaRPr lang="pl-PL" noProof="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ytuł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 rtlCol="0"/>
          <a:lstStyle/>
          <a:p>
            <a:pPr rtl="0"/>
            <a:r>
              <a:rPr lang="pl-PL" noProof="0"/>
              <a:t>Kliknij, aby edytować styl</a:t>
            </a:r>
            <a:endParaRPr lang="pl-PL" noProof="0" dirty="0"/>
          </a:p>
        </p:txBody>
      </p:sp>
      <p:sp>
        <p:nvSpPr>
          <p:cNvPr id="3" name="Tekst — symbol zastępczy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pl-PL" noProof="0"/>
              <a:t>Kliknij, aby edytować style wzorca tekstu</a:t>
            </a:r>
          </a:p>
        </p:txBody>
      </p:sp>
      <p:sp>
        <p:nvSpPr>
          <p:cNvPr id="12" name="Zawartość — symbol zastępczy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rtlCol="0" anchor="t"/>
          <a:lstStyle/>
          <a:p>
            <a:pPr lvl="0" rtl="0"/>
            <a:r>
              <a:rPr lang="pl-PL" noProof="0"/>
              <a:t>Kliknij, aby edytować style wzorca tekstu</a:t>
            </a:r>
          </a:p>
          <a:p>
            <a:pPr lvl="1" rtl="0"/>
            <a:r>
              <a:rPr lang="pl-PL" noProof="0"/>
              <a:t>Drugi poziom</a:t>
            </a:r>
          </a:p>
          <a:p>
            <a:pPr lvl="2" rtl="0"/>
            <a:r>
              <a:rPr lang="pl-PL" noProof="0"/>
              <a:t>Trzeci poziom</a:t>
            </a:r>
          </a:p>
          <a:p>
            <a:pPr lvl="3" rtl="0"/>
            <a:r>
              <a:rPr lang="pl-PL" noProof="0"/>
              <a:t>Czwarty poziom</a:t>
            </a:r>
          </a:p>
          <a:p>
            <a:pPr lvl="4" rtl="0"/>
            <a:r>
              <a:rPr lang="pl-PL" noProof="0"/>
              <a:t>Piąty poziom</a:t>
            </a:r>
            <a:endParaRPr lang="pl-PL" noProof="0" dirty="0"/>
          </a:p>
        </p:txBody>
      </p:sp>
      <p:sp>
        <p:nvSpPr>
          <p:cNvPr id="5" name="Tekst — symbol zastępczy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pl-PL" noProof="0"/>
              <a:t>Kliknij, aby edytować style wzorca tekstu</a:t>
            </a:r>
          </a:p>
        </p:txBody>
      </p:sp>
      <p:sp>
        <p:nvSpPr>
          <p:cNvPr id="13" name="Zawartość — symbol zastępczy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rtlCol="0" anchor="t"/>
          <a:lstStyle/>
          <a:p>
            <a:pPr lvl="0" rtl="0"/>
            <a:r>
              <a:rPr lang="pl-PL" noProof="0"/>
              <a:t>Kliknij, aby edytować style wzorca tekstu</a:t>
            </a:r>
          </a:p>
          <a:p>
            <a:pPr lvl="1" rtl="0"/>
            <a:r>
              <a:rPr lang="pl-PL" noProof="0"/>
              <a:t>Drugi poziom</a:t>
            </a:r>
          </a:p>
          <a:p>
            <a:pPr lvl="2" rtl="0"/>
            <a:r>
              <a:rPr lang="pl-PL" noProof="0"/>
              <a:t>Trzeci poziom</a:t>
            </a:r>
          </a:p>
          <a:p>
            <a:pPr lvl="3" rtl="0"/>
            <a:r>
              <a:rPr lang="pl-PL" noProof="0"/>
              <a:t>Czwarty poziom</a:t>
            </a:r>
          </a:p>
          <a:p>
            <a:pPr lvl="4" rtl="0"/>
            <a:r>
              <a:rPr lang="pl-PL" noProof="0"/>
              <a:t>Piąty poziom</a:t>
            </a:r>
            <a:endParaRPr lang="pl-PL" noProof="0" dirty="0"/>
          </a:p>
        </p:txBody>
      </p:sp>
      <p:sp>
        <p:nvSpPr>
          <p:cNvPr id="7" name="Data — symbol zastępczy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698339B-8348-48CD-874A-A59A97176E96}" type="datetime1">
              <a:rPr lang="pl-PL" smtClean="0"/>
              <a:pPr/>
              <a:t>02.03.2021</a:t>
            </a:fld>
            <a:endParaRPr lang="pl-PL" dirty="0"/>
          </a:p>
        </p:txBody>
      </p:sp>
      <p:sp>
        <p:nvSpPr>
          <p:cNvPr id="8" name="Stopka — symbol zastępczy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 dirty="0"/>
          </a:p>
        </p:txBody>
      </p:sp>
      <p:sp>
        <p:nvSpPr>
          <p:cNvPr id="9" name="Numer slajdu — symbol zastępczy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pl-PL" noProof="0" smtClean="0"/>
              <a:pPr rtl="0"/>
              <a:t>‹#›</a:t>
            </a:fld>
            <a:endParaRPr lang="pl-PL" noProof="0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pl-PL" noProof="0"/>
              <a:t>Kliknij, aby edytować styl</a:t>
            </a:r>
            <a:endParaRPr lang="pl-PL" noProof="0" dirty="0"/>
          </a:p>
        </p:txBody>
      </p:sp>
      <p:sp>
        <p:nvSpPr>
          <p:cNvPr id="3" name="Data — symbol zastępczy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3418B22-74D8-40A2-B046-36240F83A46A}" type="datetime1">
              <a:rPr lang="pl-PL" smtClean="0"/>
              <a:pPr/>
              <a:t>02.03.2021</a:t>
            </a:fld>
            <a:endParaRPr lang="pl-PL" dirty="0"/>
          </a:p>
        </p:txBody>
      </p:sp>
      <p:sp>
        <p:nvSpPr>
          <p:cNvPr id="4" name="Stopka — symbol zastępczy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 dirty="0"/>
          </a:p>
        </p:txBody>
      </p:sp>
      <p:sp>
        <p:nvSpPr>
          <p:cNvPr id="5" name="Numer slajdu — symbol zastępczy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pl-PL" noProof="0" smtClean="0"/>
              <a:pPr rtl="0"/>
              <a:t>‹#›</a:t>
            </a:fld>
            <a:endParaRPr lang="pl-PL" noProof="0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a — symbol zastępczy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4E6A42C-41EC-4A6C-A617-046BBBF7284C}" type="datetime1">
              <a:rPr lang="pl-PL" smtClean="0"/>
              <a:pPr/>
              <a:t>02.03.2021</a:t>
            </a:fld>
            <a:endParaRPr lang="pl-PL" dirty="0"/>
          </a:p>
        </p:txBody>
      </p:sp>
      <p:sp>
        <p:nvSpPr>
          <p:cNvPr id="3" name="Stopka — symbol zastępczy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 dirty="0"/>
          </a:p>
        </p:txBody>
      </p:sp>
      <p:sp>
        <p:nvSpPr>
          <p:cNvPr id="4" name="Numer slajdu — symbol zastępczy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pl-PL" noProof="0" smtClean="0"/>
              <a:pPr rtl="0"/>
              <a:t>‹#›</a:t>
            </a:fld>
            <a:endParaRPr lang="pl-PL" noProof="0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rtlCol="0" anchor="b">
            <a:normAutofit/>
          </a:bodyPr>
          <a:lstStyle>
            <a:lvl1pPr algn="ctr">
              <a:defRPr sz="3600"/>
            </a:lvl1pPr>
          </a:lstStyle>
          <a:p>
            <a:pPr rtl="0"/>
            <a:r>
              <a:rPr lang="pl-PL" noProof="0"/>
              <a:t>Kliknij, aby edytować styl</a:t>
            </a:r>
            <a:endParaRPr lang="pl-PL" noProof="0" dirty="0"/>
          </a:p>
        </p:txBody>
      </p:sp>
      <p:sp>
        <p:nvSpPr>
          <p:cNvPr id="10" name="Zawartość — symbol zastępczy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 rtlCol="0"/>
          <a:lstStyle/>
          <a:p>
            <a:pPr lvl="0" rtl="0"/>
            <a:r>
              <a:rPr lang="pl-PL" noProof="0"/>
              <a:t>Kliknij, aby edytować style wzorca tekstu</a:t>
            </a:r>
          </a:p>
          <a:p>
            <a:pPr lvl="1" rtl="0"/>
            <a:r>
              <a:rPr lang="pl-PL" noProof="0"/>
              <a:t>Drugi poziom</a:t>
            </a:r>
          </a:p>
          <a:p>
            <a:pPr lvl="2" rtl="0"/>
            <a:r>
              <a:rPr lang="pl-PL" noProof="0"/>
              <a:t>Trzeci poziom</a:t>
            </a:r>
          </a:p>
          <a:p>
            <a:pPr lvl="3" rtl="0"/>
            <a:r>
              <a:rPr lang="pl-PL" noProof="0"/>
              <a:t>Czwarty poziom</a:t>
            </a:r>
          </a:p>
          <a:p>
            <a:pPr lvl="4" rtl="0"/>
            <a:r>
              <a:rPr lang="pl-PL" noProof="0"/>
              <a:t>Piąty poziom</a:t>
            </a:r>
            <a:endParaRPr lang="pl-PL" noProof="0" dirty="0"/>
          </a:p>
        </p:txBody>
      </p:sp>
      <p:sp>
        <p:nvSpPr>
          <p:cNvPr id="4" name="Tekst — symbol zastępczy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pl-PL" noProof="0"/>
              <a:t>Kliknij, aby edytować style wzorca tekstu</a:t>
            </a:r>
          </a:p>
        </p:txBody>
      </p:sp>
      <p:sp>
        <p:nvSpPr>
          <p:cNvPr id="5" name="Data — symbol zastępczy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74E0A5AF-4714-4F20-8D3D-CFE892430944}" type="datetime1">
              <a:rPr lang="pl-PL" smtClean="0"/>
              <a:pPr/>
              <a:t>02.03.2021</a:t>
            </a:fld>
            <a:endParaRPr lang="pl-PL" dirty="0"/>
          </a:p>
        </p:txBody>
      </p:sp>
      <p:sp>
        <p:nvSpPr>
          <p:cNvPr id="6" name="Stopka — symbol zastępczy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 dirty="0"/>
          </a:p>
        </p:txBody>
      </p:sp>
      <p:sp>
        <p:nvSpPr>
          <p:cNvPr id="7" name="Numer slajdu — symbol zastępczy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pl-PL" noProof="0" smtClean="0"/>
              <a:pPr rtl="0"/>
              <a:t>‹#›</a:t>
            </a:fld>
            <a:endParaRPr lang="pl-PL" noProof="0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rtlCol="0" anchor="b">
            <a:normAutofit/>
          </a:bodyPr>
          <a:lstStyle>
            <a:lvl1pPr algn="ctr">
              <a:defRPr sz="3600"/>
            </a:lvl1pPr>
          </a:lstStyle>
          <a:p>
            <a:pPr rtl="0"/>
            <a:r>
              <a:rPr lang="pl-PL" noProof="0"/>
              <a:t>Kliknij, aby edytować styl</a:t>
            </a:r>
            <a:endParaRPr lang="pl-PL" noProof="0" dirty="0"/>
          </a:p>
        </p:txBody>
      </p:sp>
      <p:sp>
        <p:nvSpPr>
          <p:cNvPr id="3" name="Obraz — symbol zastępczy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pl-PL" noProof="0"/>
              <a:t>Kliknij ikonę, aby dodać obraz</a:t>
            </a:r>
            <a:endParaRPr lang="pl-PL" noProof="0" dirty="0"/>
          </a:p>
        </p:txBody>
      </p:sp>
      <p:sp>
        <p:nvSpPr>
          <p:cNvPr id="4" name="Tekst — symbol zastępczy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pl-PL" noProof="0"/>
              <a:t>Kliknij, aby edytować style wzorca tekstu</a:t>
            </a:r>
          </a:p>
        </p:txBody>
      </p:sp>
      <p:sp>
        <p:nvSpPr>
          <p:cNvPr id="5" name="Data — symbol zastępczy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FE78093-2C65-4466-9C39-79D10D21E27A}" type="datetime1">
              <a:rPr lang="pl-PL" smtClean="0"/>
              <a:pPr/>
              <a:t>02.03.2021</a:t>
            </a:fld>
            <a:endParaRPr lang="pl-PL" dirty="0"/>
          </a:p>
        </p:txBody>
      </p:sp>
      <p:sp>
        <p:nvSpPr>
          <p:cNvPr id="6" name="Stopka — symbol zastępczy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 dirty="0"/>
          </a:p>
        </p:txBody>
      </p:sp>
      <p:sp>
        <p:nvSpPr>
          <p:cNvPr id="7" name="Numer slajdu — symbol zastępczy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pl-PL" noProof="0" smtClean="0"/>
              <a:pPr rtl="0"/>
              <a:t>‹#›</a:t>
            </a:fld>
            <a:endParaRPr lang="pl-PL" noProof="0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zny 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pl-PL" noProof="0"/>
              <a:t>Kliknij, aby edytować styl</a:t>
            </a:r>
            <a:endParaRPr lang="pl-PL" noProof="0" dirty="0"/>
          </a:p>
        </p:txBody>
      </p:sp>
      <p:sp>
        <p:nvSpPr>
          <p:cNvPr id="3" name="Obraz — symbol zastępczy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pl-PL" noProof="0"/>
              <a:t>Kliknij ikonę, aby dodać obraz</a:t>
            </a:r>
            <a:endParaRPr lang="pl-PL" noProof="0" dirty="0"/>
          </a:p>
        </p:txBody>
      </p:sp>
      <p:sp>
        <p:nvSpPr>
          <p:cNvPr id="4" name="Tekst — symbol zastępczy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rtlCol="0"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pl-PL" noProof="0"/>
              <a:t>Kliknij, aby edytować style wzorca tekstu</a:t>
            </a:r>
          </a:p>
        </p:txBody>
      </p:sp>
      <p:sp>
        <p:nvSpPr>
          <p:cNvPr id="5" name="Data — symbol zastępczy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C3F0FBC-7A92-40A4-A4D3-5AA7BD22F055}" type="datetime1">
              <a:rPr lang="pl-PL" smtClean="0"/>
              <a:pPr/>
              <a:t>02.03.2021</a:t>
            </a:fld>
            <a:endParaRPr lang="pl-PL" dirty="0"/>
          </a:p>
        </p:txBody>
      </p:sp>
      <p:sp>
        <p:nvSpPr>
          <p:cNvPr id="6" name="Stopka — symbol zastępczy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 dirty="0"/>
          </a:p>
        </p:txBody>
      </p:sp>
      <p:sp>
        <p:nvSpPr>
          <p:cNvPr id="7" name="Numer slajdu — symbol zastępczy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pl-PL" noProof="0" smtClean="0"/>
              <a:pPr rtl="0"/>
              <a:t>‹#›</a:t>
            </a:fld>
            <a:endParaRPr lang="pl-PL" noProof="0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rtlCol="0" anchor="ctr">
            <a:normAutofit/>
          </a:bodyPr>
          <a:lstStyle>
            <a:lvl1pPr algn="ctr">
              <a:defRPr sz="4800"/>
            </a:lvl1pPr>
          </a:lstStyle>
          <a:p>
            <a:pPr rtl="0"/>
            <a:r>
              <a:rPr lang="pl-PL" noProof="0"/>
              <a:t>Kliknij, aby edytować styl</a:t>
            </a:r>
            <a:endParaRPr lang="pl-PL" noProof="0" dirty="0"/>
          </a:p>
        </p:txBody>
      </p:sp>
      <p:sp>
        <p:nvSpPr>
          <p:cNvPr id="4" name="Tekst — symbol zastępczy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pl-PL" noProof="0"/>
              <a:t>Kliknij, aby edytować style wzorca tekstu</a:t>
            </a:r>
          </a:p>
        </p:txBody>
      </p:sp>
      <p:sp>
        <p:nvSpPr>
          <p:cNvPr id="5" name="Data — symbol zastępczy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83AC60C-5F1C-4D5F-91C3-A1FFF320D091}" type="datetime1">
              <a:rPr lang="pl-PL" smtClean="0"/>
              <a:pPr/>
              <a:t>02.03.2021</a:t>
            </a:fld>
            <a:endParaRPr lang="pl-PL" dirty="0"/>
          </a:p>
        </p:txBody>
      </p:sp>
      <p:sp>
        <p:nvSpPr>
          <p:cNvPr id="6" name="Stopka — symbol zastępczy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 dirty="0"/>
          </a:p>
        </p:txBody>
      </p:sp>
      <p:sp>
        <p:nvSpPr>
          <p:cNvPr id="7" name="Numer slajdu — symbol zastępczy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pl-PL" noProof="0" smtClean="0"/>
              <a:pPr rtl="0"/>
              <a:t>‹#›</a:t>
            </a:fld>
            <a:endParaRPr lang="pl-PL" noProof="0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ytat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rtlCol="0" anchor="ctr">
            <a:normAutofit/>
          </a:bodyPr>
          <a:lstStyle>
            <a:lvl1pPr algn="ctr">
              <a:defRPr sz="4800"/>
            </a:lvl1pPr>
          </a:lstStyle>
          <a:p>
            <a:pPr rtl="0"/>
            <a:r>
              <a:rPr lang="pl-PL" noProof="0"/>
              <a:t>Kliknij, aby edytować styl</a:t>
            </a:r>
            <a:endParaRPr lang="pl-PL" noProof="0" dirty="0"/>
          </a:p>
        </p:txBody>
      </p:sp>
      <p:sp>
        <p:nvSpPr>
          <p:cNvPr id="12" name="Tekst — symbol zastępczy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rtlCol="0"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pl-PL" noProof="0"/>
              <a:t>Kliknij, aby edytować style wzorca tekstu</a:t>
            </a:r>
          </a:p>
        </p:txBody>
      </p:sp>
      <p:sp>
        <p:nvSpPr>
          <p:cNvPr id="4" name="Tekst — symbol zastępczy 3"/>
          <p:cNvSpPr>
            <a:spLocks noGrp="1"/>
          </p:cNvSpPr>
          <p:nvPr>
            <p:ph type="body" sz="half" idx="2" hasCustomPrompt="1"/>
          </p:nvPr>
        </p:nvSpPr>
        <p:spPr>
          <a:xfrm>
            <a:off x="685801" y="4106334"/>
            <a:ext cx="10396882" cy="1268252"/>
          </a:xfrm>
        </p:spPr>
        <p:txBody>
          <a:bodyPr rtlCol="0" anchor="ctr">
            <a:normAutofit/>
          </a:bodyPr>
          <a:lstStyle>
            <a:lvl1pPr marL="0" indent="0" algn="ctr" rtl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pl-PL" noProof="0" dirty="0"/>
              <a:t>Kliknij, aby edytować style wzorca tekstu</a:t>
            </a:r>
          </a:p>
        </p:txBody>
      </p:sp>
      <p:sp>
        <p:nvSpPr>
          <p:cNvPr id="5" name="Data — symbol zastępczy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F869252C-4E4B-4F74-985A-672A1361CBD8}" type="datetime1">
              <a:rPr lang="pl-PL" smtClean="0"/>
              <a:pPr/>
              <a:t>02.03.2021</a:t>
            </a:fld>
            <a:endParaRPr lang="pl-PL" dirty="0"/>
          </a:p>
        </p:txBody>
      </p:sp>
      <p:sp>
        <p:nvSpPr>
          <p:cNvPr id="6" name="Stopka — symbol zastępczy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 dirty="0"/>
          </a:p>
        </p:txBody>
      </p:sp>
      <p:sp>
        <p:nvSpPr>
          <p:cNvPr id="7" name="Numer slajdu — symbol zastępczy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pl-PL" noProof="0" smtClean="0"/>
              <a:pPr rtl="0"/>
              <a:t>‹#›</a:t>
            </a:fld>
            <a:endParaRPr lang="pl-PL" noProof="0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rtl="0"/>
            <a:r>
              <a:rPr lang="pl-PL" sz="8000" noProof="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Pole tekstowe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pl-PL" sz="8000" noProof="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rtlCol="0" anchor="b">
            <a:normAutofit/>
          </a:bodyPr>
          <a:lstStyle>
            <a:lvl1pPr algn="l">
              <a:defRPr sz="4800"/>
            </a:lvl1pPr>
          </a:lstStyle>
          <a:p>
            <a:pPr rtl="0"/>
            <a:r>
              <a:rPr lang="pl-PL" noProof="0"/>
              <a:t>Kliknij, aby edytować styl</a:t>
            </a:r>
            <a:endParaRPr lang="pl-PL" noProof="0" dirty="0"/>
          </a:p>
        </p:txBody>
      </p:sp>
      <p:sp>
        <p:nvSpPr>
          <p:cNvPr id="4" name="Tekst — symbol zastępczy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rtlCol="0"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pl-PL" noProof="0"/>
              <a:t>Kliknij, aby edytować style wzorca tekstu</a:t>
            </a:r>
          </a:p>
        </p:txBody>
      </p:sp>
      <p:sp>
        <p:nvSpPr>
          <p:cNvPr id="5" name="Data — symbol zastępczy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F55C24E6-2320-46BF-9402-39E10ACF3981}" type="datetime1">
              <a:rPr lang="pl-PL" smtClean="0"/>
              <a:pPr/>
              <a:t>02.03.2021</a:t>
            </a:fld>
            <a:endParaRPr lang="pl-PL" dirty="0"/>
          </a:p>
        </p:txBody>
      </p:sp>
      <p:sp>
        <p:nvSpPr>
          <p:cNvPr id="6" name="Stopka — symbol zastępczy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 dirty="0"/>
          </a:p>
        </p:txBody>
      </p:sp>
      <p:sp>
        <p:nvSpPr>
          <p:cNvPr id="7" name="Numer slajdu — symbol zastępczy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pl-PL" noProof="0" smtClean="0"/>
              <a:pPr rtl="0"/>
              <a:t>‹#›</a:t>
            </a:fld>
            <a:endParaRPr lang="pl-PL" noProof="0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um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ytuł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 rtlCol="0"/>
          <a:lstStyle>
            <a:lvl1pPr algn="ctr">
              <a:defRPr/>
            </a:lvl1pPr>
          </a:lstStyle>
          <a:p>
            <a:pPr rtl="0"/>
            <a:r>
              <a:rPr lang="pl-PL" noProof="0"/>
              <a:t>Kliknij, aby edytować styl</a:t>
            </a:r>
            <a:endParaRPr lang="pl-PL" noProof="0" dirty="0"/>
          </a:p>
        </p:txBody>
      </p:sp>
      <p:sp>
        <p:nvSpPr>
          <p:cNvPr id="7" name="Tekst — symbol zastępczy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pl-PL" noProof="0"/>
              <a:t>Kliknij, aby edytować style wzorca tekstu</a:t>
            </a:r>
          </a:p>
        </p:txBody>
      </p:sp>
      <p:sp>
        <p:nvSpPr>
          <p:cNvPr id="8" name="Tekst — symbol zastępczy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pl-PL" noProof="0"/>
              <a:t>Kliknij, aby edytować style wzorca tekstu</a:t>
            </a:r>
          </a:p>
        </p:txBody>
      </p:sp>
      <p:sp>
        <p:nvSpPr>
          <p:cNvPr id="9" name="Tekst — symbol zastępczy 4"/>
          <p:cNvSpPr>
            <a:spLocks noGrp="1"/>
          </p:cNvSpPr>
          <p:nvPr>
            <p:ph type="body" sz="quarter" idx="3" hasCustomPrompt="1"/>
          </p:nvPr>
        </p:nvSpPr>
        <p:spPr>
          <a:xfrm>
            <a:off x="4234622" y="2063395"/>
            <a:ext cx="3310128" cy="576262"/>
          </a:xfrm>
        </p:spPr>
        <p:txBody>
          <a:bodyPr rtlCol="0" anchor="b">
            <a:noAutofit/>
          </a:bodyPr>
          <a:lstStyle>
            <a:lvl1pPr marL="0" indent="0" algn="ctr" rtl="0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pl-PL" noProof="0" dirty="0"/>
              <a:t>Kliknij, aby edytować style wzorca tekstu</a:t>
            </a:r>
          </a:p>
        </p:txBody>
      </p:sp>
      <p:sp>
        <p:nvSpPr>
          <p:cNvPr id="10" name="Tekst — symbol zastępczy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pl-PL" noProof="0"/>
              <a:t>Kliknij, aby edytować style wzorca tekstu</a:t>
            </a:r>
          </a:p>
        </p:txBody>
      </p:sp>
      <p:sp>
        <p:nvSpPr>
          <p:cNvPr id="11" name="Tekst — symbol zastępczy 4"/>
          <p:cNvSpPr>
            <a:spLocks noGrp="1"/>
          </p:cNvSpPr>
          <p:nvPr>
            <p:ph type="body" sz="quarter" idx="13" hasCustomPrompt="1"/>
          </p:nvPr>
        </p:nvSpPr>
        <p:spPr>
          <a:xfrm>
            <a:off x="7770380" y="2063395"/>
            <a:ext cx="3310128" cy="576262"/>
          </a:xfrm>
        </p:spPr>
        <p:txBody>
          <a:bodyPr rtlCol="0" anchor="b">
            <a:noAutofit/>
          </a:bodyPr>
          <a:lstStyle>
            <a:lvl1pPr marL="0" indent="0" algn="ctr" rtl="0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pl-PL" noProof="0" dirty="0"/>
              <a:t>Kliknij, aby edytować style wzorca tekstu</a:t>
            </a:r>
          </a:p>
        </p:txBody>
      </p:sp>
      <p:sp>
        <p:nvSpPr>
          <p:cNvPr id="12" name="Tekst — symbol zastępczy 3"/>
          <p:cNvSpPr>
            <a:spLocks noGrp="1"/>
          </p:cNvSpPr>
          <p:nvPr>
            <p:ph type="body" sz="half" idx="17" hasCustomPrompt="1"/>
          </p:nvPr>
        </p:nvSpPr>
        <p:spPr>
          <a:xfrm>
            <a:off x="7770380" y="2639658"/>
            <a:ext cx="3310128" cy="2734928"/>
          </a:xfrm>
        </p:spPr>
        <p:txBody>
          <a:bodyPr rtlCol="0" anchor="t">
            <a:normAutofit/>
          </a:bodyPr>
          <a:lstStyle>
            <a:lvl1pPr marL="0" indent="0" algn="ctr" rtl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pl-PL" noProof="0" dirty="0"/>
              <a:t>Kliknij, aby edytować style wzorca tekstu</a:t>
            </a:r>
          </a:p>
        </p:txBody>
      </p:sp>
      <p:sp>
        <p:nvSpPr>
          <p:cNvPr id="3" name="Data — symbol zastępczy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B4DC01AA-F9BF-40AA-8DC3-1559628D377F}" type="datetime1">
              <a:rPr lang="pl-PL" smtClean="0"/>
              <a:pPr/>
              <a:t>02.03.2021</a:t>
            </a:fld>
            <a:endParaRPr lang="pl-PL" dirty="0"/>
          </a:p>
        </p:txBody>
      </p:sp>
      <p:sp>
        <p:nvSpPr>
          <p:cNvPr id="4" name="Stopka — symbol zastępczy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 dirty="0"/>
          </a:p>
        </p:txBody>
      </p:sp>
      <p:sp>
        <p:nvSpPr>
          <p:cNvPr id="5" name="Numer slajdu — symbol zastępczy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pl-PL" noProof="0" smtClean="0"/>
              <a:pPr rtl="0"/>
              <a:t>‹#›</a:t>
            </a:fld>
            <a:endParaRPr lang="pl-PL" noProof="0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umna z obraz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ytuł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 rtlCol="0"/>
          <a:lstStyle>
            <a:lvl1pPr algn="ctr">
              <a:defRPr/>
            </a:lvl1pPr>
          </a:lstStyle>
          <a:p>
            <a:pPr rtl="0"/>
            <a:r>
              <a:rPr lang="pl-PL" noProof="0"/>
              <a:t>Kliknij, aby edytować styl</a:t>
            </a:r>
            <a:endParaRPr lang="pl-PL" noProof="0" dirty="0"/>
          </a:p>
        </p:txBody>
      </p:sp>
      <p:sp>
        <p:nvSpPr>
          <p:cNvPr id="19" name="Tekst — symbol zastępczy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pl-PL" noProof="0"/>
              <a:t>Kliknij, aby edytować style wzorca tekstu</a:t>
            </a:r>
          </a:p>
        </p:txBody>
      </p:sp>
      <p:sp>
        <p:nvSpPr>
          <p:cNvPr id="20" name="Obraz — symbol zastępczy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pl-PL" noProof="0"/>
              <a:t>Kliknij ikonę, aby dodać obraz</a:t>
            </a:r>
            <a:endParaRPr lang="pl-PL" noProof="0" dirty="0"/>
          </a:p>
        </p:txBody>
      </p:sp>
      <p:sp>
        <p:nvSpPr>
          <p:cNvPr id="21" name="Tekst — symbol zastępczy 3"/>
          <p:cNvSpPr>
            <a:spLocks noGrp="1"/>
          </p:cNvSpPr>
          <p:nvPr>
            <p:ph type="body" sz="half" idx="18" hasCustomPrompt="1"/>
          </p:nvPr>
        </p:nvSpPr>
        <p:spPr>
          <a:xfrm>
            <a:off x="691840" y="4389287"/>
            <a:ext cx="3310128" cy="985299"/>
          </a:xfrm>
        </p:spPr>
        <p:txBody>
          <a:bodyPr rtlCol="0" anchor="t">
            <a:normAutofit/>
          </a:bodyPr>
          <a:lstStyle>
            <a:lvl1pPr marL="0" indent="0" algn="ctr" rtl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pl-PL" noProof="0" dirty="0"/>
              <a:t>Kliknij, aby edytować style wzorca tekstu</a:t>
            </a:r>
          </a:p>
        </p:txBody>
      </p:sp>
      <p:sp>
        <p:nvSpPr>
          <p:cNvPr id="22" name="Tekst — symbol zastępczy 4"/>
          <p:cNvSpPr>
            <a:spLocks noGrp="1"/>
          </p:cNvSpPr>
          <p:nvPr>
            <p:ph type="body" sz="quarter" idx="3" hasCustomPrompt="1"/>
          </p:nvPr>
        </p:nvSpPr>
        <p:spPr>
          <a:xfrm>
            <a:off x="4237410" y="3813025"/>
            <a:ext cx="3310128" cy="576262"/>
          </a:xfrm>
        </p:spPr>
        <p:txBody>
          <a:bodyPr rtlCol="0" anchor="b">
            <a:noAutofit/>
          </a:bodyPr>
          <a:lstStyle>
            <a:lvl1pPr marL="0" indent="0" algn="ctr" rtl="0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pl-PL" noProof="0" dirty="0"/>
              <a:t>Kliknij, aby edytować style wzorca tekstu</a:t>
            </a:r>
          </a:p>
        </p:txBody>
      </p:sp>
      <p:sp>
        <p:nvSpPr>
          <p:cNvPr id="23" name="Obraz — symbol zastępczy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pl-PL" noProof="0"/>
              <a:t>Kliknij ikonę, aby dodać obraz</a:t>
            </a:r>
            <a:endParaRPr lang="pl-PL" noProof="0" dirty="0"/>
          </a:p>
        </p:txBody>
      </p:sp>
      <p:sp>
        <p:nvSpPr>
          <p:cNvPr id="24" name="Tekst — symbol zastępczy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pl-PL" noProof="0"/>
              <a:t>Kliknij, aby edytować style wzorca tekstu</a:t>
            </a:r>
          </a:p>
        </p:txBody>
      </p:sp>
      <p:sp>
        <p:nvSpPr>
          <p:cNvPr id="25" name="Tekst — symbol zastępczy 4"/>
          <p:cNvSpPr>
            <a:spLocks noGrp="1"/>
          </p:cNvSpPr>
          <p:nvPr>
            <p:ph type="body" sz="quarter" idx="13" hasCustomPrompt="1"/>
          </p:nvPr>
        </p:nvSpPr>
        <p:spPr>
          <a:xfrm>
            <a:off x="7768944" y="3813025"/>
            <a:ext cx="3310128" cy="576262"/>
          </a:xfrm>
        </p:spPr>
        <p:txBody>
          <a:bodyPr rtlCol="0" anchor="b">
            <a:noAutofit/>
          </a:bodyPr>
          <a:lstStyle>
            <a:lvl1pPr marL="0" indent="0" algn="ctr" rtl="0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pl-PL" noProof="0" dirty="0"/>
              <a:t>Kliknij, aby edytować style wzorca tekstu</a:t>
            </a:r>
          </a:p>
        </p:txBody>
      </p:sp>
      <p:sp>
        <p:nvSpPr>
          <p:cNvPr id="26" name="Obraz — symbol zastępczy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pl-PL" noProof="0"/>
              <a:t>Kliknij ikonę, aby dodać obraz</a:t>
            </a:r>
            <a:endParaRPr lang="pl-PL" noProof="0" dirty="0"/>
          </a:p>
        </p:txBody>
      </p:sp>
      <p:sp>
        <p:nvSpPr>
          <p:cNvPr id="27" name="Tekst — symbol zastępczy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pl-PL" noProof="0"/>
              <a:t>Kliknij, aby edytować style wzorca tekstu</a:t>
            </a:r>
          </a:p>
        </p:txBody>
      </p:sp>
      <p:sp>
        <p:nvSpPr>
          <p:cNvPr id="3" name="Data — symbol zastępczy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FC6E5978-37E1-4B23-9681-3A6DEA577376}" type="datetime1">
              <a:rPr lang="pl-PL" smtClean="0"/>
              <a:pPr/>
              <a:t>02.03.2021</a:t>
            </a:fld>
            <a:endParaRPr lang="pl-PL" dirty="0"/>
          </a:p>
        </p:txBody>
      </p:sp>
      <p:sp>
        <p:nvSpPr>
          <p:cNvPr id="4" name="Stopka — symbol zastępczy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 dirty="0"/>
          </a:p>
        </p:txBody>
      </p:sp>
      <p:sp>
        <p:nvSpPr>
          <p:cNvPr id="5" name="Numer slajdu — symbol zastępczy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pl-PL" noProof="0" smtClean="0"/>
              <a:pPr rtl="0"/>
              <a:t>‹#›</a:t>
            </a:fld>
            <a:endParaRPr lang="pl-PL" noProof="0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r">
              <a:defRPr/>
            </a:lvl1pPr>
          </a:lstStyle>
          <a:p>
            <a:pPr rtl="0"/>
            <a:r>
              <a:rPr lang="pl-PL" noProof="0"/>
              <a:t>Kliknij, aby edytować styl</a:t>
            </a:r>
            <a:endParaRPr lang="pl-PL" noProof="0" dirty="0"/>
          </a:p>
        </p:txBody>
      </p:sp>
      <p:sp>
        <p:nvSpPr>
          <p:cNvPr id="11" name="Tekst pionowy — symbol zastępczy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rtlCol="0" anchor="t"/>
          <a:lstStyle/>
          <a:p>
            <a:pPr lvl="0" rtl="0"/>
            <a:r>
              <a:rPr lang="pl-PL" noProof="0"/>
              <a:t>Kliknij, aby edytować style wzorca tekstu</a:t>
            </a:r>
          </a:p>
          <a:p>
            <a:pPr lvl="1" rtl="0"/>
            <a:r>
              <a:rPr lang="pl-PL" noProof="0"/>
              <a:t>Drugi poziom</a:t>
            </a:r>
          </a:p>
          <a:p>
            <a:pPr lvl="2" rtl="0"/>
            <a:r>
              <a:rPr lang="pl-PL" noProof="0"/>
              <a:t>Trzeci poziom</a:t>
            </a:r>
          </a:p>
          <a:p>
            <a:pPr lvl="3" rtl="0"/>
            <a:r>
              <a:rPr lang="pl-PL" noProof="0"/>
              <a:t>Czwarty poziom</a:t>
            </a:r>
          </a:p>
          <a:p>
            <a:pPr lvl="4" rtl="0"/>
            <a:r>
              <a:rPr lang="pl-PL" noProof="0"/>
              <a:t>Piąty poziom</a:t>
            </a:r>
            <a:endParaRPr lang="pl-PL" noProof="0" dirty="0"/>
          </a:p>
        </p:txBody>
      </p:sp>
      <p:sp>
        <p:nvSpPr>
          <p:cNvPr id="4" name="Data — symbol zastępczy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4A1CE19-DE04-488A-970B-F455BCE8C826}" type="datetime1">
              <a:rPr lang="pl-PL" smtClean="0"/>
              <a:pPr/>
              <a:t>02.03.2021</a:t>
            </a:fld>
            <a:endParaRPr lang="pl-PL" dirty="0"/>
          </a:p>
        </p:txBody>
      </p:sp>
      <p:sp>
        <p:nvSpPr>
          <p:cNvPr id="5" name="Stopka — symbol zastępczy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 dirty="0"/>
          </a:p>
        </p:txBody>
      </p:sp>
      <p:sp>
        <p:nvSpPr>
          <p:cNvPr id="6" name="Numer slajdu — symbol zastępczy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pl-PL" noProof="0" smtClean="0"/>
              <a:pPr rtl="0"/>
              <a:t>‹#›</a:t>
            </a:fld>
            <a:endParaRPr lang="pl-PL" noProof="0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 rtlCol="0"/>
          <a:lstStyle>
            <a:lvl1pPr algn="l">
              <a:defRPr/>
            </a:lvl1pPr>
          </a:lstStyle>
          <a:p>
            <a:pPr rtl="0"/>
            <a:r>
              <a:rPr lang="pl-PL" noProof="0"/>
              <a:t>Kliknij, aby edytować styl</a:t>
            </a:r>
            <a:endParaRPr lang="pl-PL" noProof="0" dirty="0"/>
          </a:p>
        </p:txBody>
      </p:sp>
      <p:sp>
        <p:nvSpPr>
          <p:cNvPr id="8" name="Tekst pionowy — symbol zastępczy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rtlCol="0" anchor="t"/>
          <a:lstStyle/>
          <a:p>
            <a:pPr lvl="0" rtl="0"/>
            <a:r>
              <a:rPr lang="pl-PL" noProof="0"/>
              <a:t>Kliknij, aby edytować style wzorca tekstu</a:t>
            </a:r>
          </a:p>
          <a:p>
            <a:pPr lvl="1" rtl="0"/>
            <a:r>
              <a:rPr lang="pl-PL" noProof="0"/>
              <a:t>Drugi poziom</a:t>
            </a:r>
          </a:p>
          <a:p>
            <a:pPr lvl="2" rtl="0"/>
            <a:r>
              <a:rPr lang="pl-PL" noProof="0"/>
              <a:t>Trzeci poziom</a:t>
            </a:r>
          </a:p>
          <a:p>
            <a:pPr lvl="3" rtl="0"/>
            <a:r>
              <a:rPr lang="pl-PL" noProof="0"/>
              <a:t>Czwarty poziom</a:t>
            </a:r>
          </a:p>
          <a:p>
            <a:pPr lvl="4" rtl="0"/>
            <a:r>
              <a:rPr lang="pl-PL" noProof="0"/>
              <a:t>Piąty poziom</a:t>
            </a:r>
            <a:endParaRPr lang="pl-PL" noProof="0" dirty="0"/>
          </a:p>
        </p:txBody>
      </p:sp>
      <p:sp>
        <p:nvSpPr>
          <p:cNvPr id="4" name="Data — symbol zastępczy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C59205DC-07D5-4EBA-A209-7401EDC7CB85}" type="datetime1">
              <a:rPr lang="pl-PL" smtClean="0"/>
              <a:pPr/>
              <a:t>02.03.2021</a:t>
            </a:fld>
            <a:endParaRPr lang="pl-PL" dirty="0"/>
          </a:p>
        </p:txBody>
      </p:sp>
      <p:sp>
        <p:nvSpPr>
          <p:cNvPr id="5" name="Stopka — symbol zastępczy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 dirty="0"/>
          </a:p>
        </p:txBody>
      </p:sp>
      <p:sp>
        <p:nvSpPr>
          <p:cNvPr id="6" name="Numer slajdu — symbol zastępczy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pl-PL" noProof="0" smtClean="0"/>
              <a:pPr rtl="0"/>
              <a:t>‹#›</a:t>
            </a:fld>
            <a:endParaRPr lang="pl-PL" noProof="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upa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Prostokąt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Dowolny kształt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Prostokąt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ytuł — symbol zastępczy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pl-PL" noProof="0" dirty="0"/>
              <a:t>Kliknij, aby edytować styl wzorca tytułu</a:t>
            </a:r>
          </a:p>
        </p:txBody>
      </p:sp>
      <p:sp>
        <p:nvSpPr>
          <p:cNvPr id="3" name="Tekst — symbol zastępczy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rtl="0"/>
            <a:r>
              <a:rPr lang="pl-PL" noProof="0" dirty="0"/>
              <a:t>Kliknij, aby edytować style wzorca tekstu</a:t>
            </a:r>
          </a:p>
          <a:p>
            <a:pPr lvl="1" rtl="0"/>
            <a:r>
              <a:rPr lang="pl-PL" noProof="0" dirty="0"/>
              <a:t>Drugi poziom</a:t>
            </a:r>
          </a:p>
          <a:p>
            <a:pPr lvl="2" rtl="0"/>
            <a:r>
              <a:rPr lang="pl-PL" noProof="0" dirty="0"/>
              <a:t>Trzeci poziom</a:t>
            </a:r>
          </a:p>
          <a:p>
            <a:pPr lvl="3" rtl="0"/>
            <a:r>
              <a:rPr lang="pl-PL" noProof="0" dirty="0"/>
              <a:t>Czwarty poziom</a:t>
            </a:r>
          </a:p>
          <a:p>
            <a:pPr lvl="4" rtl="0"/>
            <a:r>
              <a:rPr lang="pl-PL" noProof="0" dirty="0"/>
              <a:t>Piąty poziom</a:t>
            </a:r>
          </a:p>
        </p:txBody>
      </p:sp>
      <p:sp>
        <p:nvSpPr>
          <p:cNvPr id="4" name="Data — symbol zastępczy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4F5C78C-412C-4A3A-996F-B172D56C08BC}" type="datetime1">
              <a:rPr lang="pl-PL" smtClean="0"/>
              <a:pPr/>
              <a:t>02.03.2021</a:t>
            </a:fld>
            <a:endParaRPr lang="pl-PL" dirty="0"/>
          </a:p>
        </p:txBody>
      </p:sp>
      <p:sp>
        <p:nvSpPr>
          <p:cNvPr id="5" name="Stopka — symbol zastępczy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endParaRPr lang="pl-PL" noProof="0" dirty="0"/>
          </a:p>
        </p:txBody>
      </p:sp>
      <p:sp>
        <p:nvSpPr>
          <p:cNvPr id="6" name="Numer slajdu — symbol zastępczy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6D22F896-40B5-4ADD-8801-0D06FADFA095}" type="slidenum">
              <a:rPr lang="pl-PL" noProof="0" smtClean="0"/>
              <a:pPr rtl="0"/>
              <a:t>‹#›</a:t>
            </a:fld>
            <a:endParaRPr lang="pl-PL" noProof="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2.wav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5.xml"/><Relationship Id="rId1" Type="http://schemas.openxmlformats.org/officeDocument/2006/relationships/audio" Target="../media/audio3.wav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4.wav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5.wav"/><Relationship Id="rId5" Type="http://schemas.openxmlformats.org/officeDocument/2006/relationships/image" Target="../media/image5.pn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6.wav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7.wav"/><Relationship Id="rId5" Type="http://schemas.openxmlformats.org/officeDocument/2006/relationships/image" Target="../media/image5.pn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8.wav"/><Relationship Id="rId5" Type="http://schemas.openxmlformats.org/officeDocument/2006/relationships/image" Target="../media/image5.pn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9.wav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0.wav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1.wav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2.wav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3.wav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4.wav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5.wav"/><Relationship Id="rId5" Type="http://schemas.openxmlformats.org/officeDocument/2006/relationships/image" Target="../media/image5.png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6.wav"/><Relationship Id="rId6" Type="http://schemas.openxmlformats.org/officeDocument/2006/relationships/image" Target="../media/image5.png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7.wav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8.wav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9.wav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20.wav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1.wav"/><Relationship Id="rId5" Type="http://schemas.openxmlformats.org/officeDocument/2006/relationships/image" Target="../media/image5.png"/><Relationship Id="rId4" Type="http://schemas.openxmlformats.org/officeDocument/2006/relationships/image" Target="../media/image2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22.wav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3.wav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4.wav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25.wav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6.wav"/><Relationship Id="rId6" Type="http://schemas.openxmlformats.org/officeDocument/2006/relationships/image" Target="../media/image5.png"/><Relationship Id="rId5" Type="http://schemas.microsoft.com/office/2007/relationships/hdphoto" Target="../media/hdphoto1.wdp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27.wav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8.wav"/><Relationship Id="rId4" Type="http://schemas.openxmlformats.org/officeDocument/2006/relationships/image" Target="../media/image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9.wav"/><Relationship Id="rId5" Type="http://schemas.openxmlformats.org/officeDocument/2006/relationships/image" Target="../media/image5.png"/><Relationship Id="rId4" Type="http://schemas.openxmlformats.org/officeDocument/2006/relationships/image" Target="../media/image2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30.wav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s://cdn-lubimyczytac.pl/upload/books/4846000/4846317/658409-352x500.jpg" TargetMode="External"/><Relationship Id="rId3" Type="http://schemas.openxmlformats.org/officeDocument/2006/relationships/notesSlide" Target="../notesSlides/notesSlide20.xml"/><Relationship Id="rId7" Type="http://schemas.openxmlformats.org/officeDocument/2006/relationships/hyperlink" Target="https://lh3.googleusercontent.com/proxy/a1A8ZuG0D1X5SpTsJaH6aWb8NK7UQ6UOzYjr24MBHnfBq-P9doHUvlrfABj8cRju7aRUnPr9YvD4K4o8pDgycnbOCmx7599YO84rd1uA2RLky28eMsV83NUQxT6uCJOCUvOex5vS7wVmwxqjJBQRtAkwlTPK9Mxr6fwRo-FS1EQfCYQRll-jIPHhHgP-eQ" TargetMode="Externa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1.wav"/><Relationship Id="rId6" Type="http://schemas.openxmlformats.org/officeDocument/2006/relationships/hyperlink" Target="https://historiasportu.info/wp-content/uploads/2016/04/1896_Panathenaic_Stadium_Getty_1896.jpg" TargetMode="External"/><Relationship Id="rId5" Type="http://schemas.openxmlformats.org/officeDocument/2006/relationships/hyperlink" Target="http://www.interlog.com/~mineykok/ulthm.htm" TargetMode="External"/><Relationship Id="rId4" Type="http://schemas.openxmlformats.org/officeDocument/2006/relationships/hyperlink" Target="http://obiektywniej.blogspot.com/2017/12/dodona-polski-akcent-w-greckiej.html" TargetMode="External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Zbliżenie celu">
            <a:extLst>
              <a:ext uri="{FF2B5EF4-FFF2-40B4-BE49-F238E27FC236}">
                <a16:creationId xmlns:a16="http://schemas.microsoft.com/office/drawing/2014/main" id="{F3227ED0-D5D4-4DDB-9F4E-B919EEF5450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9091" t="18080" b="531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9" name="Dowolny kształt 9">
            <a:extLst>
              <a:ext uri="{FF2B5EF4-FFF2-40B4-BE49-F238E27FC236}">
                <a16:creationId xmlns:a16="http://schemas.microsoft.com/office/drawing/2014/main" id="{BE135C2E-C781-46AF-BE4C-9B57C07D9C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8288" y="2698990"/>
            <a:ext cx="11338098" cy="3612111"/>
          </a:xfrm>
          <a:custGeom>
            <a:avLst/>
            <a:gdLst>
              <a:gd name="connsiteX0" fmla="*/ 0 w 11329257"/>
              <a:gd name="connsiteY0" fmla="*/ 1672253 h 3112578"/>
              <a:gd name="connsiteX1" fmla="*/ 11201741 w 11329257"/>
              <a:gd name="connsiteY1" fmla="*/ 0 h 3112578"/>
              <a:gd name="connsiteX2" fmla="*/ 11329257 w 11329257"/>
              <a:gd name="connsiteY2" fmla="*/ 2508571 h 3112578"/>
              <a:gd name="connsiteX3" fmla="*/ 0 w 11329257"/>
              <a:gd name="connsiteY3" fmla="*/ 3112578 h 3112578"/>
              <a:gd name="connsiteX4" fmla="*/ 0 w 11329257"/>
              <a:gd name="connsiteY4" fmla="*/ 1672253 h 3112578"/>
              <a:gd name="connsiteX0" fmla="*/ 8467 w 11329257"/>
              <a:gd name="connsiteY0" fmla="*/ 994919 h 3112578"/>
              <a:gd name="connsiteX1" fmla="*/ 11201741 w 11329257"/>
              <a:gd name="connsiteY1" fmla="*/ 0 h 3112578"/>
              <a:gd name="connsiteX2" fmla="*/ 11329257 w 11329257"/>
              <a:gd name="connsiteY2" fmla="*/ 2508571 h 3112578"/>
              <a:gd name="connsiteX3" fmla="*/ 0 w 11329257"/>
              <a:gd name="connsiteY3" fmla="*/ 3112578 h 3112578"/>
              <a:gd name="connsiteX4" fmla="*/ 8467 w 11329257"/>
              <a:gd name="connsiteY4" fmla="*/ 994919 h 3112578"/>
              <a:gd name="connsiteX0" fmla="*/ 814 w 11330070"/>
              <a:gd name="connsiteY0" fmla="*/ 732453 h 3112578"/>
              <a:gd name="connsiteX1" fmla="*/ 11202554 w 11330070"/>
              <a:gd name="connsiteY1" fmla="*/ 0 h 3112578"/>
              <a:gd name="connsiteX2" fmla="*/ 11330070 w 11330070"/>
              <a:gd name="connsiteY2" fmla="*/ 2508571 h 3112578"/>
              <a:gd name="connsiteX3" fmla="*/ 813 w 11330070"/>
              <a:gd name="connsiteY3" fmla="*/ 3112578 h 3112578"/>
              <a:gd name="connsiteX4" fmla="*/ 814 w 11330070"/>
              <a:gd name="connsiteY4" fmla="*/ 732453 h 3112578"/>
              <a:gd name="connsiteX0" fmla="*/ 375 w 11338098"/>
              <a:gd name="connsiteY0" fmla="*/ 622387 h 3112578"/>
              <a:gd name="connsiteX1" fmla="*/ 11210582 w 11338098"/>
              <a:gd name="connsiteY1" fmla="*/ 0 h 3112578"/>
              <a:gd name="connsiteX2" fmla="*/ 11338098 w 11338098"/>
              <a:gd name="connsiteY2" fmla="*/ 2508571 h 3112578"/>
              <a:gd name="connsiteX3" fmla="*/ 8841 w 11338098"/>
              <a:gd name="connsiteY3" fmla="*/ 3112578 h 3112578"/>
              <a:gd name="connsiteX4" fmla="*/ 375 w 11338098"/>
              <a:gd name="connsiteY4" fmla="*/ 622387 h 3112578"/>
              <a:gd name="connsiteX0" fmla="*/ 375 w 11338098"/>
              <a:gd name="connsiteY0" fmla="*/ 1020320 h 3510511"/>
              <a:gd name="connsiteX1" fmla="*/ 11176715 w 11338098"/>
              <a:gd name="connsiteY1" fmla="*/ 0 h 3510511"/>
              <a:gd name="connsiteX2" fmla="*/ 11338098 w 11338098"/>
              <a:gd name="connsiteY2" fmla="*/ 2906504 h 3510511"/>
              <a:gd name="connsiteX3" fmla="*/ 8841 w 11338098"/>
              <a:gd name="connsiteY3" fmla="*/ 3510511 h 3510511"/>
              <a:gd name="connsiteX4" fmla="*/ 375 w 11338098"/>
              <a:gd name="connsiteY4" fmla="*/ 1020320 h 3510511"/>
              <a:gd name="connsiteX0" fmla="*/ 375 w 11338098"/>
              <a:gd name="connsiteY0" fmla="*/ 664720 h 3510511"/>
              <a:gd name="connsiteX1" fmla="*/ 11176715 w 11338098"/>
              <a:gd name="connsiteY1" fmla="*/ 0 h 3510511"/>
              <a:gd name="connsiteX2" fmla="*/ 11338098 w 11338098"/>
              <a:gd name="connsiteY2" fmla="*/ 2906504 h 3510511"/>
              <a:gd name="connsiteX3" fmla="*/ 8841 w 11338098"/>
              <a:gd name="connsiteY3" fmla="*/ 3510511 h 3510511"/>
              <a:gd name="connsiteX4" fmla="*/ 375 w 11338098"/>
              <a:gd name="connsiteY4" fmla="*/ 664720 h 3510511"/>
              <a:gd name="connsiteX0" fmla="*/ 375 w 11338098"/>
              <a:gd name="connsiteY0" fmla="*/ 605454 h 3510511"/>
              <a:gd name="connsiteX1" fmla="*/ 11176715 w 11338098"/>
              <a:gd name="connsiteY1" fmla="*/ 0 h 3510511"/>
              <a:gd name="connsiteX2" fmla="*/ 11338098 w 11338098"/>
              <a:gd name="connsiteY2" fmla="*/ 2906504 h 3510511"/>
              <a:gd name="connsiteX3" fmla="*/ 8841 w 11338098"/>
              <a:gd name="connsiteY3" fmla="*/ 3510511 h 3510511"/>
              <a:gd name="connsiteX4" fmla="*/ 375 w 11338098"/>
              <a:gd name="connsiteY4" fmla="*/ 605454 h 3510511"/>
              <a:gd name="connsiteX0" fmla="*/ 375 w 11338098"/>
              <a:gd name="connsiteY0" fmla="*/ 707054 h 3612111"/>
              <a:gd name="connsiteX1" fmla="*/ 11176715 w 11338098"/>
              <a:gd name="connsiteY1" fmla="*/ 0 h 3612111"/>
              <a:gd name="connsiteX2" fmla="*/ 11338098 w 11338098"/>
              <a:gd name="connsiteY2" fmla="*/ 3008104 h 3612111"/>
              <a:gd name="connsiteX3" fmla="*/ 8841 w 11338098"/>
              <a:gd name="connsiteY3" fmla="*/ 3612111 h 3612111"/>
              <a:gd name="connsiteX4" fmla="*/ 375 w 11338098"/>
              <a:gd name="connsiteY4" fmla="*/ 707054 h 3612111"/>
              <a:gd name="connsiteX0" fmla="*/ 375 w 11338098"/>
              <a:gd name="connsiteY0" fmla="*/ 571588 h 3612111"/>
              <a:gd name="connsiteX1" fmla="*/ 11176715 w 11338098"/>
              <a:gd name="connsiteY1" fmla="*/ 0 h 3612111"/>
              <a:gd name="connsiteX2" fmla="*/ 11338098 w 11338098"/>
              <a:gd name="connsiteY2" fmla="*/ 3008104 h 3612111"/>
              <a:gd name="connsiteX3" fmla="*/ 8841 w 11338098"/>
              <a:gd name="connsiteY3" fmla="*/ 3612111 h 3612111"/>
              <a:gd name="connsiteX4" fmla="*/ 375 w 11338098"/>
              <a:gd name="connsiteY4" fmla="*/ 571588 h 36121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38098" h="3612111">
                <a:moveTo>
                  <a:pt x="375" y="571588"/>
                </a:moveTo>
                <a:lnTo>
                  <a:pt x="11176715" y="0"/>
                </a:lnTo>
                <a:lnTo>
                  <a:pt x="11338098" y="3008104"/>
                </a:lnTo>
                <a:lnTo>
                  <a:pt x="8841" y="3612111"/>
                </a:lnTo>
                <a:cubicBezTo>
                  <a:pt x="11663" y="2906225"/>
                  <a:pt x="-2447" y="1277474"/>
                  <a:pt x="375" y="571588"/>
                </a:cubicBezTo>
                <a:close/>
              </a:path>
            </a:pathLst>
          </a:custGeom>
          <a:solidFill>
            <a:schemeClr val="accent1">
              <a:alpha val="82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FB1BFFF5-73A3-4C17-A6E0-B75A7B832B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21420000">
            <a:off x="496980" y="3221623"/>
            <a:ext cx="10264470" cy="1250066"/>
          </a:xfrm>
        </p:spPr>
        <p:txBody>
          <a:bodyPr rtlCol="0">
            <a:normAutofit/>
          </a:bodyPr>
          <a:lstStyle/>
          <a:p>
            <a:r>
              <a:rPr lang="pl-PL" dirty="0">
                <a:solidFill>
                  <a:schemeClr val="bg1"/>
                </a:solidFill>
              </a:rPr>
              <a:t>Zygmunt Mineyko</a:t>
            </a:r>
          </a:p>
        </p:txBody>
      </p:sp>
      <p:sp>
        <p:nvSpPr>
          <p:cNvPr id="31" name="Gwiazda 5-ramienna 12">
            <a:extLst>
              <a:ext uri="{FF2B5EF4-FFF2-40B4-BE49-F238E27FC236}">
                <a16:creationId xmlns:a16="http://schemas.microsoft.com/office/drawing/2014/main" id="{EB803A74-8E46-4CF3-B85A-2F618214CF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B16654F5-357D-42A7-B733-92954026D7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rot="21420000">
            <a:off x="538344" y="4356657"/>
            <a:ext cx="10271534" cy="494162"/>
          </a:xfrm>
        </p:spPr>
        <p:txBody>
          <a:bodyPr rtlCol="0">
            <a:normAutofit lnSpcReduction="10000"/>
          </a:bodyPr>
          <a:lstStyle/>
          <a:p>
            <a:pPr rtl="0">
              <a:lnSpc>
                <a:spcPct val="110000"/>
              </a:lnSpc>
            </a:pPr>
            <a:r>
              <a:rPr lang="pl-PL" sz="2600" dirty="0">
                <a:solidFill>
                  <a:schemeClr val="bg1"/>
                </a:solidFill>
              </a:rPr>
              <a:t>10 faktów </a:t>
            </a:r>
          </a:p>
        </p:txBody>
      </p:sp>
      <p:pic>
        <p:nvPicPr>
          <p:cNvPr id="12" name="~PP1088.WAV">
            <a:hlinkClick r:id="" action="ppaction://media"/>
          </p:cNvPr>
          <p:cNvPicPr>
            <a:picLocks noRot="1" noChangeAspect="1"/>
          </p:cNvPicPr>
          <p:nvPr>
            <a:wavAudioFile r:embed="rId1" name="~PP1088.WAV"/>
          </p:nvPr>
        </p:nvPicPr>
        <p:blipFill>
          <a:blip r:embed="rId6"/>
          <a:stretch>
            <a:fillRect/>
          </a:stretch>
        </p:blipFill>
        <p:spPr>
          <a:xfrm>
            <a:off x="11680825" y="634682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558240"/>
      </p:ext>
    </p:extLst>
  </p:cSld>
  <p:clrMapOvr>
    <a:masterClrMapping/>
  </p:clrMapOvr>
  <p:transition spd="slow" advTm="876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Zbliżenie celu">
            <a:extLst>
              <a:ext uri="{FF2B5EF4-FFF2-40B4-BE49-F238E27FC236}">
                <a16:creationId xmlns:a16="http://schemas.microsoft.com/office/drawing/2014/main" id="{F3227ED0-D5D4-4DDB-9F4E-B919EEF5450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091" t="18080" b="531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Owal 8">
            <a:extLst>
              <a:ext uri="{FF2B5EF4-FFF2-40B4-BE49-F238E27FC236}">
                <a16:creationId xmlns:a16="http://schemas.microsoft.com/office/drawing/2014/main" id="{317A3A8A-1440-4F59-8F07-9B3E50FD9D7D}"/>
              </a:ext>
            </a:extLst>
          </p:cNvPr>
          <p:cNvSpPr/>
          <p:nvPr/>
        </p:nvSpPr>
        <p:spPr>
          <a:xfrm>
            <a:off x="4727943" y="2248786"/>
            <a:ext cx="2736112" cy="23604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8800" dirty="0"/>
              <a:t>1</a:t>
            </a:r>
          </a:p>
        </p:txBody>
      </p:sp>
      <p:sp>
        <p:nvSpPr>
          <p:cNvPr id="10" name="Prostokąt 9">
            <a:extLst>
              <a:ext uri="{FF2B5EF4-FFF2-40B4-BE49-F238E27FC236}">
                <a16:creationId xmlns:a16="http://schemas.microsoft.com/office/drawing/2014/main" id="{ED506A9D-A0D4-48B5-9DB9-939D4D38B8E9}"/>
              </a:ext>
            </a:extLst>
          </p:cNvPr>
          <p:cNvSpPr/>
          <p:nvPr/>
        </p:nvSpPr>
        <p:spPr>
          <a:xfrm>
            <a:off x="3060404" y="4965404"/>
            <a:ext cx="6071191" cy="9675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dirty="0"/>
              <a:t>Kiedy żył? </a:t>
            </a:r>
          </a:p>
        </p:txBody>
      </p:sp>
      <p:pic>
        <p:nvPicPr>
          <p:cNvPr id="12" name="~PP1367.WAV">
            <a:hlinkClick r:id="" action="ppaction://media"/>
          </p:cNvPr>
          <p:cNvPicPr>
            <a:picLocks noRot="1" noChangeAspect="1"/>
          </p:cNvPicPr>
          <p:nvPr>
            <a:wavAudioFile r:embed="rId1" name="~PP1367.WAV"/>
          </p:nvPr>
        </p:nvPicPr>
        <p:blipFill>
          <a:blip r:embed="rId5"/>
          <a:stretch>
            <a:fillRect/>
          </a:stretch>
        </p:blipFill>
        <p:spPr>
          <a:xfrm>
            <a:off x="11680825" y="634682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452342"/>
      </p:ext>
    </p:extLst>
  </p:cSld>
  <p:clrMapOvr>
    <a:masterClrMapping/>
  </p:clrMapOvr>
  <p:transition spd="slow" advTm="47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7AFED78-BFB0-4D8E-86E9-73702398AA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0837" y="0"/>
            <a:ext cx="10394707" cy="1158140"/>
          </a:xfrm>
        </p:spPr>
        <p:txBody>
          <a:bodyPr/>
          <a:lstStyle/>
          <a:p>
            <a:r>
              <a:rPr lang="pl-PL" dirty="0"/>
              <a:t>Kiedy żył Zygmunt Mineyko?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526981F5-1B84-4A3D-A325-7EE4C7C4E8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Data i miejsce urodzenia:</a:t>
            </a:r>
          </a:p>
          <a:p>
            <a:r>
              <a:rPr lang="pl-PL" dirty="0"/>
              <a:t>1840 rok, </a:t>
            </a:r>
            <a:br>
              <a:rPr lang="pl-PL" dirty="0"/>
            </a:br>
            <a:r>
              <a:rPr lang="pl-PL" dirty="0"/>
              <a:t>majątek </a:t>
            </a:r>
            <a:r>
              <a:rPr lang="pl-PL" dirty="0" err="1"/>
              <a:t>Bałwaniszki</a:t>
            </a:r>
            <a:r>
              <a:rPr lang="pl-PL" dirty="0"/>
              <a:t>, powiat oszmiański, niedaleko Wilna</a:t>
            </a:r>
          </a:p>
        </p:txBody>
      </p:sp>
      <p:pic>
        <p:nvPicPr>
          <p:cNvPr id="8" name="Symbol zastępczy zawartości 7">
            <a:extLst>
              <a:ext uri="{FF2B5EF4-FFF2-40B4-BE49-F238E27FC236}">
                <a16:creationId xmlns:a16="http://schemas.microsoft.com/office/drawing/2014/main" id="{03366B85-2CD6-4EF2-AA56-1ADE3A864506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 rotWithShape="1">
          <a:blip r:embed="rId3"/>
          <a:srcRect l="33545" t="14338" r="5053" b="9002"/>
          <a:stretch/>
        </p:blipFill>
        <p:spPr>
          <a:xfrm>
            <a:off x="918356" y="2861732"/>
            <a:ext cx="4652165" cy="3267057"/>
          </a:xfrm>
        </p:spPr>
      </p:pic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AABED4F4-8E8E-452C-BA79-0CD279B2F9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8191" y="1832577"/>
            <a:ext cx="4864491" cy="679994"/>
          </a:xfrm>
        </p:spPr>
        <p:txBody>
          <a:bodyPr/>
          <a:lstStyle/>
          <a:p>
            <a:r>
              <a:rPr lang="pl-PL" dirty="0"/>
              <a:t>Data i miejsce śmierci:</a:t>
            </a:r>
          </a:p>
          <a:p>
            <a:r>
              <a:rPr lang="pl-PL" dirty="0"/>
              <a:t>27.12.1925, </a:t>
            </a:r>
          </a:p>
          <a:p>
            <a:r>
              <a:rPr lang="pl-PL" dirty="0"/>
              <a:t>Ateny </a:t>
            </a:r>
          </a:p>
        </p:txBody>
      </p:sp>
      <p:pic>
        <p:nvPicPr>
          <p:cNvPr id="10" name="Symbol zastępczy zawartości 9">
            <a:extLst>
              <a:ext uri="{FF2B5EF4-FFF2-40B4-BE49-F238E27FC236}">
                <a16:creationId xmlns:a16="http://schemas.microsoft.com/office/drawing/2014/main" id="{630DD0E3-2F94-48E1-91F7-C2EFE773BDA6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 rotWithShape="1">
          <a:blip r:embed="rId4"/>
          <a:srcRect l="32954" t="12922" r="4669" b="7943"/>
          <a:stretch/>
        </p:blipFill>
        <p:spPr>
          <a:xfrm>
            <a:off x="6361366" y="2861733"/>
            <a:ext cx="4578140" cy="3267057"/>
          </a:xfrm>
        </p:spPr>
      </p:pic>
      <p:pic>
        <p:nvPicPr>
          <p:cNvPr id="16" name="~PP1713.WAV">
            <a:hlinkClick r:id="" action="ppaction://media"/>
          </p:cNvPr>
          <p:cNvPicPr>
            <a:picLocks noRot="1" noChangeAspect="1"/>
          </p:cNvPicPr>
          <p:nvPr>
            <a:wavAudioFile r:embed="rId1" name="~PP1713.WAV"/>
          </p:nvPr>
        </p:nvPicPr>
        <p:blipFill>
          <a:blip r:embed="rId5"/>
          <a:stretch>
            <a:fillRect/>
          </a:stretch>
        </p:blipFill>
        <p:spPr>
          <a:xfrm>
            <a:off x="11680825" y="634682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536371"/>
      </p:ext>
    </p:extLst>
  </p:cSld>
  <p:clrMapOvr>
    <a:masterClrMapping/>
  </p:clrMapOvr>
  <p:transition spd="slow" advTm="650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Zbliżenie celu">
            <a:extLst>
              <a:ext uri="{FF2B5EF4-FFF2-40B4-BE49-F238E27FC236}">
                <a16:creationId xmlns:a16="http://schemas.microsoft.com/office/drawing/2014/main" id="{F3227ED0-D5D4-4DDB-9F4E-B919EEF5450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091" t="18080" b="531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Owal 8">
            <a:extLst>
              <a:ext uri="{FF2B5EF4-FFF2-40B4-BE49-F238E27FC236}">
                <a16:creationId xmlns:a16="http://schemas.microsoft.com/office/drawing/2014/main" id="{317A3A8A-1440-4F59-8F07-9B3E50FD9D7D}"/>
              </a:ext>
            </a:extLst>
          </p:cNvPr>
          <p:cNvSpPr/>
          <p:nvPr/>
        </p:nvSpPr>
        <p:spPr>
          <a:xfrm>
            <a:off x="4727943" y="2248786"/>
            <a:ext cx="2736112" cy="23604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8800" dirty="0"/>
              <a:t>2</a:t>
            </a:r>
          </a:p>
        </p:txBody>
      </p:sp>
      <p:sp>
        <p:nvSpPr>
          <p:cNvPr id="10" name="Prostokąt 9">
            <a:extLst>
              <a:ext uri="{FF2B5EF4-FFF2-40B4-BE49-F238E27FC236}">
                <a16:creationId xmlns:a16="http://schemas.microsoft.com/office/drawing/2014/main" id="{ED506A9D-A0D4-48B5-9DB9-939D4D38B8E9}"/>
              </a:ext>
            </a:extLst>
          </p:cNvPr>
          <p:cNvSpPr/>
          <p:nvPr/>
        </p:nvSpPr>
        <p:spPr>
          <a:xfrm>
            <a:off x="3060404" y="4965404"/>
            <a:ext cx="6071191" cy="9675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dirty="0"/>
              <a:t>Jaką miał rodzinę?</a:t>
            </a:r>
          </a:p>
        </p:txBody>
      </p:sp>
      <p:pic>
        <p:nvPicPr>
          <p:cNvPr id="7" name="~PP1848.WAV">
            <a:hlinkClick r:id="" action="ppaction://media"/>
          </p:cNvPr>
          <p:cNvPicPr>
            <a:picLocks noRot="1" noChangeAspect="1"/>
          </p:cNvPicPr>
          <p:nvPr>
            <a:wavAudioFile r:embed="rId1" name="~PP1848.WAV"/>
          </p:nvPr>
        </p:nvPicPr>
        <p:blipFill>
          <a:blip r:embed="rId5"/>
          <a:stretch>
            <a:fillRect/>
          </a:stretch>
        </p:blipFill>
        <p:spPr>
          <a:xfrm>
            <a:off x="11680825" y="634682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48764"/>
      </p:ext>
    </p:extLst>
  </p:cSld>
  <p:clrMapOvr>
    <a:masterClrMapping/>
  </p:clrMapOvr>
  <p:transition spd="slow" advTm="506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EA91A99-D88D-4AC8-9AED-8F11643F08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Rodzina 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649BAC8B-FD2D-4B17-9EA7-F5E35E8BBC0E}"/>
              </a:ext>
            </a:extLst>
          </p:cNvPr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3899" y="1929347"/>
            <a:ext cx="5836419" cy="4145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Łącznik prosty ze strzałką 6">
            <a:extLst>
              <a:ext uri="{FF2B5EF4-FFF2-40B4-BE49-F238E27FC236}">
                <a16:creationId xmlns:a16="http://schemas.microsoft.com/office/drawing/2014/main" id="{C801AAA5-3E82-4B9D-966C-CD293ED1801E}"/>
              </a:ext>
            </a:extLst>
          </p:cNvPr>
          <p:cNvCxnSpPr/>
          <p:nvPr/>
        </p:nvCxnSpPr>
        <p:spPr>
          <a:xfrm flipV="1">
            <a:off x="2456121" y="4816549"/>
            <a:ext cx="999460" cy="7549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pole tekstowe 7">
            <a:extLst>
              <a:ext uri="{FF2B5EF4-FFF2-40B4-BE49-F238E27FC236}">
                <a16:creationId xmlns:a16="http://schemas.microsoft.com/office/drawing/2014/main" id="{CFD2E48A-7CD2-4FF2-A512-1582B6703CDB}"/>
              </a:ext>
            </a:extLst>
          </p:cNvPr>
          <p:cNvSpPr txBox="1"/>
          <p:nvPr/>
        </p:nvSpPr>
        <p:spPr>
          <a:xfrm>
            <a:off x="1254642" y="5571460"/>
            <a:ext cx="182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Karolina Jabłonowska</a:t>
            </a:r>
          </a:p>
        </p:txBody>
      </p:sp>
      <p:cxnSp>
        <p:nvCxnSpPr>
          <p:cNvPr id="12" name="Łącznik prosty ze strzałką 11">
            <a:extLst>
              <a:ext uri="{FF2B5EF4-FFF2-40B4-BE49-F238E27FC236}">
                <a16:creationId xmlns:a16="http://schemas.microsoft.com/office/drawing/2014/main" id="{48CDD0AF-238C-4A01-A86D-BF1172C30DEE}"/>
              </a:ext>
            </a:extLst>
          </p:cNvPr>
          <p:cNvCxnSpPr>
            <a:cxnSpLocks/>
          </p:cNvCxnSpPr>
          <p:nvPr/>
        </p:nvCxnSpPr>
        <p:spPr>
          <a:xfrm>
            <a:off x="2041451" y="4002201"/>
            <a:ext cx="2477385" cy="1444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pole tekstowe 13">
            <a:extLst>
              <a:ext uri="{FF2B5EF4-FFF2-40B4-BE49-F238E27FC236}">
                <a16:creationId xmlns:a16="http://schemas.microsoft.com/office/drawing/2014/main" id="{33B2F499-DB6B-4BA0-A34E-1F782CBE4C62}"/>
              </a:ext>
            </a:extLst>
          </p:cNvPr>
          <p:cNvSpPr txBox="1"/>
          <p:nvPr/>
        </p:nvSpPr>
        <p:spPr>
          <a:xfrm>
            <a:off x="244549" y="3679035"/>
            <a:ext cx="20201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Prozerpina </a:t>
            </a:r>
            <a:r>
              <a:rPr lang="pl-PL" dirty="0" err="1"/>
              <a:t>Manarys</a:t>
            </a:r>
            <a:r>
              <a:rPr lang="pl-PL" dirty="0"/>
              <a:t> Mineyko</a:t>
            </a:r>
          </a:p>
          <a:p>
            <a:r>
              <a:rPr lang="pl-PL" dirty="0"/>
              <a:t>- Żona Zygmunta Mineyko </a:t>
            </a:r>
          </a:p>
        </p:txBody>
      </p:sp>
      <p:cxnSp>
        <p:nvCxnSpPr>
          <p:cNvPr id="18" name="Łącznik prosty ze strzałką 17">
            <a:extLst>
              <a:ext uri="{FF2B5EF4-FFF2-40B4-BE49-F238E27FC236}">
                <a16:creationId xmlns:a16="http://schemas.microsoft.com/office/drawing/2014/main" id="{25F400B6-2372-48F1-A0E1-75833CC4130D}"/>
              </a:ext>
            </a:extLst>
          </p:cNvPr>
          <p:cNvCxnSpPr/>
          <p:nvPr/>
        </p:nvCxnSpPr>
        <p:spPr>
          <a:xfrm>
            <a:off x="6096000" y="914400"/>
            <a:ext cx="124047" cy="22647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pole tekstowe 18">
            <a:extLst>
              <a:ext uri="{FF2B5EF4-FFF2-40B4-BE49-F238E27FC236}">
                <a16:creationId xmlns:a16="http://schemas.microsoft.com/office/drawing/2014/main" id="{9F444E08-B21F-4A6A-A221-9FEDBB9C3604}"/>
              </a:ext>
            </a:extLst>
          </p:cNvPr>
          <p:cNvSpPr txBox="1"/>
          <p:nvPr/>
        </p:nvSpPr>
        <p:spPr>
          <a:xfrm>
            <a:off x="5709684" y="521848"/>
            <a:ext cx="24773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Zygmunt Mineyko </a:t>
            </a:r>
          </a:p>
        </p:txBody>
      </p:sp>
      <p:cxnSp>
        <p:nvCxnSpPr>
          <p:cNvPr id="23" name="Łącznik prosty ze strzałką 22">
            <a:extLst>
              <a:ext uri="{FF2B5EF4-FFF2-40B4-BE49-F238E27FC236}">
                <a16:creationId xmlns:a16="http://schemas.microsoft.com/office/drawing/2014/main" id="{14861313-FF48-4A50-8144-3E71A39C74F1}"/>
              </a:ext>
            </a:extLst>
          </p:cNvPr>
          <p:cNvCxnSpPr/>
          <p:nvPr/>
        </p:nvCxnSpPr>
        <p:spPr>
          <a:xfrm flipH="1">
            <a:off x="7283302" y="2735317"/>
            <a:ext cx="1648047" cy="6724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pole tekstowe 23">
            <a:extLst>
              <a:ext uri="{FF2B5EF4-FFF2-40B4-BE49-F238E27FC236}">
                <a16:creationId xmlns:a16="http://schemas.microsoft.com/office/drawing/2014/main" id="{0E26F8EB-395C-4B7E-BC22-FC6596EAFA7B}"/>
              </a:ext>
            </a:extLst>
          </p:cNvPr>
          <p:cNvSpPr txBox="1"/>
          <p:nvPr/>
        </p:nvSpPr>
        <p:spPr>
          <a:xfrm>
            <a:off x="9090837" y="2422191"/>
            <a:ext cx="19918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Jadwiga Jabłonowska</a:t>
            </a:r>
            <a:br>
              <a:rPr lang="pl-PL" dirty="0"/>
            </a:br>
            <a:r>
              <a:rPr lang="pl-PL" dirty="0"/>
              <a:t>- siostra Sofii Mineyko</a:t>
            </a:r>
          </a:p>
        </p:txBody>
      </p:sp>
      <p:cxnSp>
        <p:nvCxnSpPr>
          <p:cNvPr id="26" name="Łącznik prosty ze strzałką 25">
            <a:extLst>
              <a:ext uri="{FF2B5EF4-FFF2-40B4-BE49-F238E27FC236}">
                <a16:creationId xmlns:a16="http://schemas.microsoft.com/office/drawing/2014/main" id="{8D0F73CD-6346-40AE-91B4-DFBB0F10B315}"/>
              </a:ext>
            </a:extLst>
          </p:cNvPr>
          <p:cNvCxnSpPr/>
          <p:nvPr/>
        </p:nvCxnSpPr>
        <p:spPr>
          <a:xfrm flipH="1" flipV="1">
            <a:off x="7974419" y="4455042"/>
            <a:ext cx="1460217" cy="3615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pole tekstowe 26">
            <a:extLst>
              <a:ext uri="{FF2B5EF4-FFF2-40B4-BE49-F238E27FC236}">
                <a16:creationId xmlns:a16="http://schemas.microsoft.com/office/drawing/2014/main" id="{B9E58A06-B50A-4A47-A6D3-521225CAD26B}"/>
              </a:ext>
            </a:extLst>
          </p:cNvPr>
          <p:cNvSpPr txBox="1"/>
          <p:nvPr/>
        </p:nvSpPr>
        <p:spPr>
          <a:xfrm>
            <a:off x="9622466" y="4582633"/>
            <a:ext cx="14602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Teresa Jabłonowska </a:t>
            </a:r>
          </a:p>
        </p:txBody>
      </p:sp>
      <p:cxnSp>
        <p:nvCxnSpPr>
          <p:cNvPr id="31" name="Łącznik prosty ze strzałką 30">
            <a:extLst>
              <a:ext uri="{FF2B5EF4-FFF2-40B4-BE49-F238E27FC236}">
                <a16:creationId xmlns:a16="http://schemas.microsoft.com/office/drawing/2014/main" id="{A1DFDAC6-C57C-4849-8B8E-51F0E3914D39}"/>
              </a:ext>
            </a:extLst>
          </p:cNvPr>
          <p:cNvCxnSpPr>
            <a:cxnSpLocks/>
          </p:cNvCxnSpPr>
          <p:nvPr/>
        </p:nvCxnSpPr>
        <p:spPr>
          <a:xfrm>
            <a:off x="3583172" y="1594884"/>
            <a:ext cx="106326" cy="8273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pole tekstowe 32">
            <a:extLst>
              <a:ext uri="{FF2B5EF4-FFF2-40B4-BE49-F238E27FC236}">
                <a16:creationId xmlns:a16="http://schemas.microsoft.com/office/drawing/2014/main" id="{E9325842-DC8F-41DA-BB32-499132230D84}"/>
              </a:ext>
            </a:extLst>
          </p:cNvPr>
          <p:cNvSpPr txBox="1"/>
          <p:nvPr/>
        </p:nvSpPr>
        <p:spPr>
          <a:xfrm>
            <a:off x="3455581" y="1270226"/>
            <a:ext cx="18606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err="1"/>
              <a:t>Mr</a:t>
            </a:r>
            <a:r>
              <a:rPr lang="pl-PL" dirty="0"/>
              <a:t>. </a:t>
            </a:r>
            <a:r>
              <a:rPr lang="pl-PL" dirty="0" err="1"/>
              <a:t>Dresonowski</a:t>
            </a:r>
            <a:r>
              <a:rPr lang="pl-PL" dirty="0"/>
              <a:t> </a:t>
            </a:r>
          </a:p>
        </p:txBody>
      </p:sp>
      <p:cxnSp>
        <p:nvCxnSpPr>
          <p:cNvPr id="37" name="Łącznik prosty ze strzałką 36">
            <a:extLst>
              <a:ext uri="{FF2B5EF4-FFF2-40B4-BE49-F238E27FC236}">
                <a16:creationId xmlns:a16="http://schemas.microsoft.com/office/drawing/2014/main" id="{6AD59F1B-0067-4B43-8C4D-462B6EA7263C}"/>
              </a:ext>
            </a:extLst>
          </p:cNvPr>
          <p:cNvCxnSpPr>
            <a:cxnSpLocks/>
          </p:cNvCxnSpPr>
          <p:nvPr/>
        </p:nvCxnSpPr>
        <p:spPr>
          <a:xfrm>
            <a:off x="5316279" y="1084521"/>
            <a:ext cx="244549" cy="14929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pole tekstowe 38">
            <a:extLst>
              <a:ext uri="{FF2B5EF4-FFF2-40B4-BE49-F238E27FC236}">
                <a16:creationId xmlns:a16="http://schemas.microsoft.com/office/drawing/2014/main" id="{CCCE0774-875C-4EAE-A512-DDE1F3A3D5D0}"/>
              </a:ext>
            </a:extLst>
          </p:cNvPr>
          <p:cNvSpPr txBox="1"/>
          <p:nvPr/>
        </p:nvSpPr>
        <p:spPr>
          <a:xfrm>
            <a:off x="3689498" y="794636"/>
            <a:ext cx="20201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Zofia Jabłonowska </a:t>
            </a:r>
          </a:p>
        </p:txBody>
      </p:sp>
      <p:cxnSp>
        <p:nvCxnSpPr>
          <p:cNvPr id="43" name="Łącznik prosty ze strzałką 42">
            <a:extLst>
              <a:ext uri="{FF2B5EF4-FFF2-40B4-BE49-F238E27FC236}">
                <a16:creationId xmlns:a16="http://schemas.microsoft.com/office/drawing/2014/main" id="{5AC82278-C0FA-45A8-B4C6-0126F718A117}"/>
              </a:ext>
            </a:extLst>
          </p:cNvPr>
          <p:cNvCxnSpPr>
            <a:cxnSpLocks/>
          </p:cNvCxnSpPr>
          <p:nvPr/>
        </p:nvCxnSpPr>
        <p:spPr>
          <a:xfrm flipH="1">
            <a:off x="7283302" y="1837765"/>
            <a:ext cx="1531090" cy="7396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pole tekstowe 43">
            <a:extLst>
              <a:ext uri="{FF2B5EF4-FFF2-40B4-BE49-F238E27FC236}">
                <a16:creationId xmlns:a16="http://schemas.microsoft.com/office/drawing/2014/main" id="{C1C31A3A-DB30-49E6-81D7-D8AA857E5717}"/>
              </a:ext>
            </a:extLst>
          </p:cNvPr>
          <p:cNvSpPr txBox="1"/>
          <p:nvPr/>
        </p:nvSpPr>
        <p:spPr>
          <a:xfrm>
            <a:off x="8926634" y="1519602"/>
            <a:ext cx="2014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Maria Jabłonowska </a:t>
            </a:r>
          </a:p>
        </p:txBody>
      </p:sp>
      <p:pic>
        <p:nvPicPr>
          <p:cNvPr id="28" name="~PP668.WAV">
            <a:hlinkClick r:id="" action="ppaction://media"/>
          </p:cNvPr>
          <p:cNvPicPr>
            <a:picLocks noRot="1" noChangeAspect="1"/>
          </p:cNvPicPr>
          <p:nvPr>
            <a:wavAudioFile r:embed="rId1" name="~PP668.WAV"/>
          </p:nvPr>
        </p:nvPicPr>
        <p:blipFill>
          <a:blip r:embed="rId5"/>
          <a:stretch>
            <a:fillRect/>
          </a:stretch>
        </p:blipFill>
        <p:spPr>
          <a:xfrm>
            <a:off x="11680825" y="634682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265138"/>
      </p:ext>
    </p:extLst>
  </p:cSld>
  <p:clrMapOvr>
    <a:masterClrMapping/>
  </p:clrMapOvr>
  <p:transition spd="slow" advTm="10037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Zbliżenie celu">
            <a:extLst>
              <a:ext uri="{FF2B5EF4-FFF2-40B4-BE49-F238E27FC236}">
                <a16:creationId xmlns:a16="http://schemas.microsoft.com/office/drawing/2014/main" id="{F3227ED0-D5D4-4DDB-9F4E-B919EEF5450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091" t="18080" b="531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Owal 8">
            <a:extLst>
              <a:ext uri="{FF2B5EF4-FFF2-40B4-BE49-F238E27FC236}">
                <a16:creationId xmlns:a16="http://schemas.microsoft.com/office/drawing/2014/main" id="{317A3A8A-1440-4F59-8F07-9B3E50FD9D7D}"/>
              </a:ext>
            </a:extLst>
          </p:cNvPr>
          <p:cNvSpPr/>
          <p:nvPr/>
        </p:nvSpPr>
        <p:spPr>
          <a:xfrm>
            <a:off x="4727943" y="2248786"/>
            <a:ext cx="2736112" cy="23604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8800" dirty="0"/>
              <a:t>3</a:t>
            </a:r>
          </a:p>
        </p:txBody>
      </p:sp>
      <p:sp>
        <p:nvSpPr>
          <p:cNvPr id="10" name="Prostokąt 9">
            <a:extLst>
              <a:ext uri="{FF2B5EF4-FFF2-40B4-BE49-F238E27FC236}">
                <a16:creationId xmlns:a16="http://schemas.microsoft.com/office/drawing/2014/main" id="{ED506A9D-A0D4-48B5-9DB9-939D4D38B8E9}"/>
              </a:ext>
            </a:extLst>
          </p:cNvPr>
          <p:cNvSpPr/>
          <p:nvPr/>
        </p:nvSpPr>
        <p:spPr>
          <a:xfrm>
            <a:off x="3060404" y="4965404"/>
            <a:ext cx="6071191" cy="9675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dirty="0"/>
              <a:t>Czy w jego rodzinie byli tylko Polacy? </a:t>
            </a:r>
          </a:p>
        </p:txBody>
      </p:sp>
      <p:pic>
        <p:nvPicPr>
          <p:cNvPr id="6" name="~PP3462.WAV">
            <a:hlinkClick r:id="" action="ppaction://media"/>
          </p:cNvPr>
          <p:cNvPicPr>
            <a:picLocks noRot="1" noChangeAspect="1"/>
          </p:cNvPicPr>
          <p:nvPr>
            <a:wavAudioFile r:embed="rId1" name="~PP3462.WAV"/>
          </p:nvPr>
        </p:nvPicPr>
        <p:blipFill>
          <a:blip r:embed="rId5"/>
          <a:stretch>
            <a:fillRect/>
          </a:stretch>
        </p:blipFill>
        <p:spPr>
          <a:xfrm>
            <a:off x="11680825" y="634682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666102"/>
      </p:ext>
    </p:extLst>
  </p:cSld>
  <p:clrMapOvr>
    <a:masterClrMapping/>
  </p:clrMapOvr>
  <p:transition spd="slow" advTm="68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4F759FE-4FCA-4D95-8413-BC012A46E6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959" y="79214"/>
            <a:ext cx="10396882" cy="1151965"/>
          </a:xfrm>
        </p:spPr>
        <p:txBody>
          <a:bodyPr/>
          <a:lstStyle/>
          <a:p>
            <a:r>
              <a:rPr lang="pl-PL" dirty="0"/>
              <a:t>Powiązanie z rodziną </a:t>
            </a:r>
            <a:r>
              <a:rPr lang="pl-PL" dirty="0" err="1"/>
              <a:t>Papandreou</a:t>
            </a:r>
            <a:endParaRPr lang="pl-PL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77378E81-4B4D-4B21-AAAB-74B9672F0D00}"/>
              </a:ext>
            </a:extLst>
          </p:cNvPr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2689" y="2044901"/>
            <a:ext cx="6120811" cy="4412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Łącznik prosty ze strzałką 4">
            <a:extLst>
              <a:ext uri="{FF2B5EF4-FFF2-40B4-BE49-F238E27FC236}">
                <a16:creationId xmlns:a16="http://schemas.microsoft.com/office/drawing/2014/main" id="{8FAB0F75-D8B9-48D6-AEAC-3BE5E37DE59B}"/>
              </a:ext>
            </a:extLst>
          </p:cNvPr>
          <p:cNvCxnSpPr>
            <a:cxnSpLocks/>
          </p:cNvCxnSpPr>
          <p:nvPr/>
        </p:nvCxnSpPr>
        <p:spPr>
          <a:xfrm flipV="1">
            <a:off x="2307265" y="4699592"/>
            <a:ext cx="861237" cy="4040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ole tekstowe 5">
            <a:extLst>
              <a:ext uri="{FF2B5EF4-FFF2-40B4-BE49-F238E27FC236}">
                <a16:creationId xmlns:a16="http://schemas.microsoft.com/office/drawing/2014/main" id="{667E9109-1D27-4CB6-A195-CD76F6FE3630}"/>
              </a:ext>
            </a:extLst>
          </p:cNvPr>
          <p:cNvSpPr txBox="1"/>
          <p:nvPr/>
        </p:nvSpPr>
        <p:spPr>
          <a:xfrm>
            <a:off x="956930" y="5020236"/>
            <a:ext cx="16161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Georgios </a:t>
            </a:r>
            <a:r>
              <a:rPr lang="pl-PL" dirty="0" err="1"/>
              <a:t>Papandreou</a:t>
            </a:r>
            <a:r>
              <a:rPr lang="pl-PL" dirty="0"/>
              <a:t> </a:t>
            </a:r>
          </a:p>
        </p:txBody>
      </p:sp>
      <p:cxnSp>
        <p:nvCxnSpPr>
          <p:cNvPr id="9" name="Łącznik prosty ze strzałką 8">
            <a:extLst>
              <a:ext uri="{FF2B5EF4-FFF2-40B4-BE49-F238E27FC236}">
                <a16:creationId xmlns:a16="http://schemas.microsoft.com/office/drawing/2014/main" id="{BD421795-3A65-4650-AAEF-82ECF705F32B}"/>
              </a:ext>
            </a:extLst>
          </p:cNvPr>
          <p:cNvCxnSpPr>
            <a:cxnSpLocks/>
          </p:cNvCxnSpPr>
          <p:nvPr/>
        </p:nvCxnSpPr>
        <p:spPr>
          <a:xfrm>
            <a:off x="2158409" y="2573079"/>
            <a:ext cx="22541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ole tekstowe 10">
            <a:extLst>
              <a:ext uri="{FF2B5EF4-FFF2-40B4-BE49-F238E27FC236}">
                <a16:creationId xmlns:a16="http://schemas.microsoft.com/office/drawing/2014/main" id="{999EBC55-16DE-4F99-85E1-45C69260C75B}"/>
              </a:ext>
            </a:extLst>
          </p:cNvPr>
          <p:cNvSpPr txBox="1"/>
          <p:nvPr/>
        </p:nvSpPr>
        <p:spPr>
          <a:xfrm>
            <a:off x="116959" y="2307265"/>
            <a:ext cx="19351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Kazimierz Mineyko </a:t>
            </a:r>
          </a:p>
        </p:txBody>
      </p:sp>
      <p:cxnSp>
        <p:nvCxnSpPr>
          <p:cNvPr id="15" name="Łącznik prosty ze strzałką 14">
            <a:extLst>
              <a:ext uri="{FF2B5EF4-FFF2-40B4-BE49-F238E27FC236}">
                <a16:creationId xmlns:a16="http://schemas.microsoft.com/office/drawing/2014/main" id="{0200831E-1371-445B-A0E9-11F51C8E8309}"/>
              </a:ext>
            </a:extLst>
          </p:cNvPr>
          <p:cNvCxnSpPr/>
          <p:nvPr/>
        </p:nvCxnSpPr>
        <p:spPr>
          <a:xfrm>
            <a:off x="5263116" y="1637414"/>
            <a:ext cx="0" cy="122274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pole tekstowe 15">
            <a:extLst>
              <a:ext uri="{FF2B5EF4-FFF2-40B4-BE49-F238E27FC236}">
                <a16:creationId xmlns:a16="http://schemas.microsoft.com/office/drawing/2014/main" id="{5C985C29-9544-4D50-A04E-45F403805126}"/>
              </a:ext>
            </a:extLst>
          </p:cNvPr>
          <p:cNvSpPr txBox="1"/>
          <p:nvPr/>
        </p:nvSpPr>
        <p:spPr>
          <a:xfrm>
            <a:off x="3747976" y="1250246"/>
            <a:ext cx="30302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Prozerpina </a:t>
            </a:r>
            <a:r>
              <a:rPr lang="pl-PL" dirty="0" err="1"/>
              <a:t>Manarys</a:t>
            </a:r>
            <a:r>
              <a:rPr lang="pl-PL" dirty="0"/>
              <a:t> Mineyko</a:t>
            </a:r>
          </a:p>
        </p:txBody>
      </p:sp>
      <p:cxnSp>
        <p:nvCxnSpPr>
          <p:cNvPr id="20" name="Łącznik prosty ze strzałką 19">
            <a:extLst>
              <a:ext uri="{FF2B5EF4-FFF2-40B4-BE49-F238E27FC236}">
                <a16:creationId xmlns:a16="http://schemas.microsoft.com/office/drawing/2014/main" id="{658FB445-750D-41F0-A314-39B48D401B43}"/>
              </a:ext>
            </a:extLst>
          </p:cNvPr>
          <p:cNvCxnSpPr/>
          <p:nvPr/>
        </p:nvCxnSpPr>
        <p:spPr>
          <a:xfrm flipH="1">
            <a:off x="6613451" y="1584556"/>
            <a:ext cx="1105786" cy="8290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pole tekstowe 20">
            <a:extLst>
              <a:ext uri="{FF2B5EF4-FFF2-40B4-BE49-F238E27FC236}">
                <a16:creationId xmlns:a16="http://schemas.microsoft.com/office/drawing/2014/main" id="{EC09C8DA-8675-4D4A-97E5-91A6D86E6C4B}"/>
              </a:ext>
            </a:extLst>
          </p:cNvPr>
          <p:cNvSpPr txBox="1"/>
          <p:nvPr/>
        </p:nvSpPr>
        <p:spPr>
          <a:xfrm>
            <a:off x="7857460" y="1223523"/>
            <a:ext cx="21584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Stanisław Mineyko</a:t>
            </a:r>
          </a:p>
        </p:txBody>
      </p:sp>
      <p:cxnSp>
        <p:nvCxnSpPr>
          <p:cNvPr id="25" name="Łącznik prosty ze strzałką 24">
            <a:extLst>
              <a:ext uri="{FF2B5EF4-FFF2-40B4-BE49-F238E27FC236}">
                <a16:creationId xmlns:a16="http://schemas.microsoft.com/office/drawing/2014/main" id="{58610616-EA03-4A2B-8C15-D8FAD93ABB8D}"/>
              </a:ext>
            </a:extLst>
          </p:cNvPr>
          <p:cNvCxnSpPr/>
          <p:nvPr/>
        </p:nvCxnSpPr>
        <p:spPr>
          <a:xfrm flipH="1">
            <a:off x="7464056" y="2375488"/>
            <a:ext cx="2583711" cy="7398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pole tekstowe 25">
            <a:extLst>
              <a:ext uri="{FF2B5EF4-FFF2-40B4-BE49-F238E27FC236}">
                <a16:creationId xmlns:a16="http://schemas.microsoft.com/office/drawing/2014/main" id="{FE0892D0-88AD-44B6-98B3-728CB4EA7A55}"/>
              </a:ext>
            </a:extLst>
          </p:cNvPr>
          <p:cNvSpPr txBox="1"/>
          <p:nvPr/>
        </p:nvSpPr>
        <p:spPr>
          <a:xfrm>
            <a:off x="9920176" y="2044901"/>
            <a:ext cx="14637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Zygmunt Mineyko </a:t>
            </a:r>
          </a:p>
        </p:txBody>
      </p:sp>
      <p:cxnSp>
        <p:nvCxnSpPr>
          <p:cNvPr id="28" name="Łącznik prosty ze strzałką 27">
            <a:extLst>
              <a:ext uri="{FF2B5EF4-FFF2-40B4-BE49-F238E27FC236}">
                <a16:creationId xmlns:a16="http://schemas.microsoft.com/office/drawing/2014/main" id="{7936DDFB-7CB6-4569-B554-323CD2FD3E23}"/>
              </a:ext>
            </a:extLst>
          </p:cNvPr>
          <p:cNvCxnSpPr>
            <a:cxnSpLocks/>
          </p:cNvCxnSpPr>
          <p:nvPr/>
        </p:nvCxnSpPr>
        <p:spPr>
          <a:xfrm flipH="1" flipV="1">
            <a:off x="8647813" y="3880884"/>
            <a:ext cx="1399954" cy="10207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pole tekstowe 28">
            <a:extLst>
              <a:ext uri="{FF2B5EF4-FFF2-40B4-BE49-F238E27FC236}">
                <a16:creationId xmlns:a16="http://schemas.microsoft.com/office/drawing/2014/main" id="{A8B25217-B7D5-457D-97E9-D86D809ACD93}"/>
              </a:ext>
            </a:extLst>
          </p:cNvPr>
          <p:cNvSpPr txBox="1"/>
          <p:nvPr/>
        </p:nvSpPr>
        <p:spPr>
          <a:xfrm>
            <a:off x="9983971" y="4988146"/>
            <a:ext cx="1336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Zofia </a:t>
            </a:r>
            <a:r>
              <a:rPr lang="pl-PL" dirty="0" err="1"/>
              <a:t>Papandreou</a:t>
            </a:r>
            <a:endParaRPr lang="pl-PL" dirty="0"/>
          </a:p>
        </p:txBody>
      </p:sp>
      <p:sp>
        <p:nvSpPr>
          <p:cNvPr id="31" name="Serce 30">
            <a:extLst>
              <a:ext uri="{FF2B5EF4-FFF2-40B4-BE49-F238E27FC236}">
                <a16:creationId xmlns:a16="http://schemas.microsoft.com/office/drawing/2014/main" id="{966AF71A-4CCE-4799-9163-1F723388A021}"/>
              </a:ext>
            </a:extLst>
          </p:cNvPr>
          <p:cNvSpPr/>
          <p:nvPr/>
        </p:nvSpPr>
        <p:spPr>
          <a:xfrm>
            <a:off x="871869" y="4703242"/>
            <a:ext cx="1421223" cy="1484898"/>
          </a:xfrm>
          <a:prstGeom prst="heart">
            <a:avLst/>
          </a:prstGeom>
          <a:noFill/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3" name="Serce 32">
            <a:extLst>
              <a:ext uri="{FF2B5EF4-FFF2-40B4-BE49-F238E27FC236}">
                <a16:creationId xmlns:a16="http://schemas.microsoft.com/office/drawing/2014/main" id="{0643ECDD-775C-49DB-B0A8-E5E57BFF8398}"/>
              </a:ext>
            </a:extLst>
          </p:cNvPr>
          <p:cNvSpPr/>
          <p:nvPr/>
        </p:nvSpPr>
        <p:spPr>
          <a:xfrm>
            <a:off x="9920176" y="4708402"/>
            <a:ext cx="1421223" cy="1484898"/>
          </a:xfrm>
          <a:prstGeom prst="heart">
            <a:avLst/>
          </a:prstGeom>
          <a:noFill/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9" name="~PP707.WAV">
            <a:hlinkClick r:id="" action="ppaction://media"/>
          </p:cNvPr>
          <p:cNvPicPr>
            <a:picLocks noRot="1" noChangeAspect="1"/>
          </p:cNvPicPr>
          <p:nvPr>
            <a:wavAudioFile r:embed="rId1" name="~PP707.WAV"/>
          </p:nvPr>
        </p:nvPicPr>
        <p:blipFill>
          <a:blip r:embed="rId5"/>
          <a:stretch>
            <a:fillRect/>
          </a:stretch>
        </p:blipFill>
        <p:spPr>
          <a:xfrm>
            <a:off x="11680825" y="634682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688978"/>
      </p:ext>
    </p:extLst>
  </p:cSld>
  <p:clrMapOvr>
    <a:masterClrMapping/>
  </p:clrMapOvr>
  <p:transition spd="slow" advTm="331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B4ECCC0-4EB3-4441-A49D-7A4CC3460C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22274"/>
            <a:ext cx="10396882" cy="1151965"/>
          </a:xfrm>
        </p:spPr>
        <p:txBody>
          <a:bodyPr/>
          <a:lstStyle/>
          <a:p>
            <a:r>
              <a:rPr lang="pl-PL" dirty="0"/>
              <a:t>Sofia Mineyko </a:t>
            </a:r>
          </a:p>
        </p:txBody>
      </p:sp>
      <p:pic>
        <p:nvPicPr>
          <p:cNvPr id="1026" name="Picture 2" descr="Sofia Mineiko-Georgios Papandreou">
            <a:extLst>
              <a:ext uri="{FF2B5EF4-FFF2-40B4-BE49-F238E27FC236}">
                <a16:creationId xmlns:a16="http://schemas.microsoft.com/office/drawing/2014/main" id="{2AF15801-E9CD-4527-862D-D8C12BEAE105}"/>
              </a:ext>
            </a:extLst>
          </p:cNvPr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438" y="1159465"/>
            <a:ext cx="3985259" cy="5060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ofia Mineiko-Sigmount Mineiko-1">
            <a:extLst>
              <a:ext uri="{FF2B5EF4-FFF2-40B4-BE49-F238E27FC236}">
                <a16:creationId xmlns:a16="http://schemas.microsoft.com/office/drawing/2014/main" id="{9B842A63-3747-4730-A15F-D69BE0CA8A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1305" y="1040322"/>
            <a:ext cx="3574311" cy="5060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id="{A90FAA90-DBD1-470A-B8AB-8D70AA0F1BC5}"/>
              </a:ext>
            </a:extLst>
          </p:cNvPr>
          <p:cNvSpPr txBox="1"/>
          <p:nvPr/>
        </p:nvSpPr>
        <p:spPr>
          <a:xfrm>
            <a:off x="4572000" y="1216852"/>
            <a:ext cx="303027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pl-PL" dirty="0"/>
              <a:t>Urodzona w 1887 roku w Paryżu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l-PL" dirty="0"/>
              <a:t>Poślubiła </a:t>
            </a:r>
            <a:r>
              <a:rPr lang="pl-PL" dirty="0" err="1"/>
              <a:t>Jorgosa</a:t>
            </a:r>
            <a:r>
              <a:rPr lang="pl-PL" dirty="0"/>
              <a:t> </a:t>
            </a:r>
            <a:r>
              <a:rPr lang="pl-PL" dirty="0" err="1"/>
              <a:t>Papandreou</a:t>
            </a:r>
            <a:r>
              <a:rPr lang="pl-PL" dirty="0"/>
              <a:t>, który przez trzy kadencje był premierem Grecji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l-PL" dirty="0"/>
              <a:t>Urodziła syna Andrea, który został greckim ekonomistą i politykiem , obejmował urząd premiera Grecji przez dwie kadencje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l-PL" dirty="0"/>
              <a:t>Rozwiodła się z </a:t>
            </a:r>
            <a:r>
              <a:rPr lang="pl-PL" dirty="0" err="1"/>
              <a:t>Jorgosem</a:t>
            </a:r>
            <a:r>
              <a:rPr lang="pl-PL" dirty="0"/>
              <a:t>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l-PL" dirty="0"/>
              <a:t>Zmarła w wieku 94 lat w Atenach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pl-PL" dirty="0"/>
          </a:p>
        </p:txBody>
      </p:sp>
      <p:pic>
        <p:nvPicPr>
          <p:cNvPr id="7" name="~PP3740.WAV">
            <a:hlinkClick r:id="" action="ppaction://media"/>
          </p:cNvPr>
          <p:cNvPicPr>
            <a:picLocks noRot="1" noChangeAspect="1"/>
          </p:cNvPicPr>
          <p:nvPr>
            <a:wavAudioFile r:embed="rId1" name="~PP3740.WAV"/>
          </p:nvPr>
        </p:nvPicPr>
        <p:blipFill>
          <a:blip r:embed="rId5"/>
          <a:stretch>
            <a:fillRect/>
          </a:stretch>
        </p:blipFill>
        <p:spPr>
          <a:xfrm>
            <a:off x="11680825" y="634682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764540"/>
      </p:ext>
    </p:extLst>
  </p:cSld>
  <p:clrMapOvr>
    <a:masterClrMapping/>
  </p:clrMapOvr>
  <p:transition spd="slow" advTm="275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Zbliżenie celu">
            <a:extLst>
              <a:ext uri="{FF2B5EF4-FFF2-40B4-BE49-F238E27FC236}">
                <a16:creationId xmlns:a16="http://schemas.microsoft.com/office/drawing/2014/main" id="{F3227ED0-D5D4-4DDB-9F4E-B919EEF5450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091" t="18080" b="531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Owal 8">
            <a:extLst>
              <a:ext uri="{FF2B5EF4-FFF2-40B4-BE49-F238E27FC236}">
                <a16:creationId xmlns:a16="http://schemas.microsoft.com/office/drawing/2014/main" id="{317A3A8A-1440-4F59-8F07-9B3E50FD9D7D}"/>
              </a:ext>
            </a:extLst>
          </p:cNvPr>
          <p:cNvSpPr/>
          <p:nvPr/>
        </p:nvSpPr>
        <p:spPr>
          <a:xfrm>
            <a:off x="4727943" y="2248786"/>
            <a:ext cx="2736112" cy="23604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8800" dirty="0"/>
              <a:t>4</a:t>
            </a:r>
          </a:p>
        </p:txBody>
      </p:sp>
      <p:sp>
        <p:nvSpPr>
          <p:cNvPr id="10" name="Prostokąt 9">
            <a:extLst>
              <a:ext uri="{FF2B5EF4-FFF2-40B4-BE49-F238E27FC236}">
                <a16:creationId xmlns:a16="http://schemas.microsoft.com/office/drawing/2014/main" id="{ED506A9D-A0D4-48B5-9DB9-939D4D38B8E9}"/>
              </a:ext>
            </a:extLst>
          </p:cNvPr>
          <p:cNvSpPr/>
          <p:nvPr/>
        </p:nvSpPr>
        <p:spPr>
          <a:xfrm>
            <a:off x="3060404" y="4965404"/>
            <a:ext cx="6071191" cy="9675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dirty="0"/>
              <a:t>Gdzie mieszkał?</a:t>
            </a:r>
          </a:p>
        </p:txBody>
      </p:sp>
      <p:pic>
        <p:nvPicPr>
          <p:cNvPr id="7" name="~PP614.WAV">
            <a:hlinkClick r:id="" action="ppaction://media"/>
          </p:cNvPr>
          <p:cNvPicPr>
            <a:picLocks noRot="1" noChangeAspect="1"/>
          </p:cNvPicPr>
          <p:nvPr>
            <a:wavAudioFile r:embed="rId1" name="~PP614.WAV"/>
          </p:nvPr>
        </p:nvPicPr>
        <p:blipFill>
          <a:blip r:embed="rId5"/>
          <a:stretch>
            <a:fillRect/>
          </a:stretch>
        </p:blipFill>
        <p:spPr>
          <a:xfrm>
            <a:off x="11680825" y="634682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774191"/>
      </p:ext>
    </p:extLst>
  </p:cSld>
  <p:clrMapOvr>
    <a:masterClrMapping/>
  </p:clrMapOvr>
  <p:transition spd="slow" advTm="40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F8A1E80-E09E-43DB-9CDC-655D13B007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                dom Mineyko w </a:t>
            </a:r>
            <a:r>
              <a:rPr lang="pl-PL" dirty="0" err="1"/>
              <a:t>patrze</a:t>
            </a:r>
            <a:endParaRPr lang="pl-PL" dirty="0"/>
          </a:p>
        </p:txBody>
      </p:sp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id="{C7A222F9-12D3-4D7B-B3E7-C1D2608B4950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3"/>
          <a:stretch>
            <a:fillRect/>
          </a:stretch>
        </p:blipFill>
        <p:spPr>
          <a:xfrm>
            <a:off x="2262570" y="1590038"/>
            <a:ext cx="7243341" cy="4713000"/>
          </a:xfrm>
        </p:spPr>
      </p:pic>
      <p:sp>
        <p:nvSpPr>
          <p:cNvPr id="8" name="Owal 7">
            <a:extLst>
              <a:ext uri="{FF2B5EF4-FFF2-40B4-BE49-F238E27FC236}">
                <a16:creationId xmlns:a16="http://schemas.microsoft.com/office/drawing/2014/main" id="{FAE741E0-E3E5-4D96-992F-098B5741B15C}"/>
              </a:ext>
            </a:extLst>
          </p:cNvPr>
          <p:cNvSpPr/>
          <p:nvPr/>
        </p:nvSpPr>
        <p:spPr>
          <a:xfrm>
            <a:off x="4342520" y="2806995"/>
            <a:ext cx="1541721" cy="124401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~PP2885.WAV">
            <a:hlinkClick r:id="" action="ppaction://media"/>
          </p:cNvPr>
          <p:cNvPicPr>
            <a:picLocks noRot="1" noChangeAspect="1"/>
          </p:cNvPicPr>
          <p:nvPr>
            <a:wavAudioFile r:embed="rId1" name="~PP2885.WAV"/>
          </p:nvPr>
        </p:nvPicPr>
        <p:blipFill>
          <a:blip r:embed="rId4"/>
          <a:stretch>
            <a:fillRect/>
          </a:stretch>
        </p:blipFill>
        <p:spPr>
          <a:xfrm>
            <a:off x="11680825" y="634682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646311"/>
      </p:ext>
    </p:extLst>
  </p:cSld>
  <p:clrMapOvr>
    <a:masterClrMapping/>
  </p:clrMapOvr>
  <p:transition spd="slow" advTm="425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C62D61E-E107-4BC2-BCC5-993AE752DC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Willa Mineyko w Atenach </a:t>
            </a:r>
          </a:p>
        </p:txBody>
      </p:sp>
      <p:pic>
        <p:nvPicPr>
          <p:cNvPr id="7" name="Symbol zastępczy zawartości 6">
            <a:extLst>
              <a:ext uri="{FF2B5EF4-FFF2-40B4-BE49-F238E27FC236}">
                <a16:creationId xmlns:a16="http://schemas.microsoft.com/office/drawing/2014/main" id="{E0405ED1-6F17-4BFC-85C2-F476317907F3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3"/>
          <a:stretch>
            <a:fillRect/>
          </a:stretch>
        </p:blipFill>
        <p:spPr>
          <a:xfrm>
            <a:off x="2775446" y="1788971"/>
            <a:ext cx="6641107" cy="4337050"/>
          </a:xfrm>
        </p:spPr>
      </p:pic>
      <p:pic>
        <p:nvPicPr>
          <p:cNvPr id="5" name="~PP3390.WAV">
            <a:hlinkClick r:id="" action="ppaction://media"/>
          </p:cNvPr>
          <p:cNvPicPr>
            <a:picLocks noRot="1" noChangeAspect="1"/>
          </p:cNvPicPr>
          <p:nvPr>
            <a:wavAudioFile r:embed="rId1" name="~PP3390.WAV"/>
          </p:nvPr>
        </p:nvPicPr>
        <p:blipFill>
          <a:blip r:embed="rId4"/>
          <a:stretch>
            <a:fillRect/>
          </a:stretch>
        </p:blipFill>
        <p:spPr>
          <a:xfrm>
            <a:off x="11680825" y="634682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520662"/>
      </p:ext>
    </p:extLst>
  </p:cSld>
  <p:clrMapOvr>
    <a:masterClrMapping/>
  </p:clrMapOvr>
  <p:transition spd="slow" advTm="365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Zbliżenie celu">
            <a:extLst>
              <a:ext uri="{FF2B5EF4-FFF2-40B4-BE49-F238E27FC236}">
                <a16:creationId xmlns:a16="http://schemas.microsoft.com/office/drawing/2014/main" id="{F3227ED0-D5D4-4DDB-9F4E-B919EEF5450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091" t="18080" b="531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Owal 8">
            <a:extLst>
              <a:ext uri="{FF2B5EF4-FFF2-40B4-BE49-F238E27FC236}">
                <a16:creationId xmlns:a16="http://schemas.microsoft.com/office/drawing/2014/main" id="{317A3A8A-1440-4F59-8F07-9B3E50FD9D7D}"/>
              </a:ext>
            </a:extLst>
          </p:cNvPr>
          <p:cNvSpPr/>
          <p:nvPr/>
        </p:nvSpPr>
        <p:spPr>
          <a:xfrm>
            <a:off x="4727943" y="2248786"/>
            <a:ext cx="2736112" cy="23604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8800" dirty="0"/>
              <a:t>5</a:t>
            </a:r>
          </a:p>
        </p:txBody>
      </p:sp>
      <p:sp>
        <p:nvSpPr>
          <p:cNvPr id="10" name="Prostokąt 9">
            <a:extLst>
              <a:ext uri="{FF2B5EF4-FFF2-40B4-BE49-F238E27FC236}">
                <a16:creationId xmlns:a16="http://schemas.microsoft.com/office/drawing/2014/main" id="{ED506A9D-A0D4-48B5-9DB9-939D4D38B8E9}"/>
              </a:ext>
            </a:extLst>
          </p:cNvPr>
          <p:cNvSpPr/>
          <p:nvPr/>
        </p:nvSpPr>
        <p:spPr>
          <a:xfrm>
            <a:off x="3060404" y="4965404"/>
            <a:ext cx="6071191" cy="9675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dirty="0"/>
              <a:t>W ilu językach mówił?</a:t>
            </a:r>
          </a:p>
        </p:txBody>
      </p:sp>
      <p:pic>
        <p:nvPicPr>
          <p:cNvPr id="7" name="~PP1116.WAV">
            <a:hlinkClick r:id="" action="ppaction://media"/>
          </p:cNvPr>
          <p:cNvPicPr>
            <a:picLocks noRot="1" noChangeAspect="1"/>
          </p:cNvPicPr>
          <p:nvPr>
            <a:wavAudioFile r:embed="rId1" name="~PP1116.WAV"/>
          </p:nvPr>
        </p:nvPicPr>
        <p:blipFill>
          <a:blip r:embed="rId5"/>
          <a:stretch>
            <a:fillRect/>
          </a:stretch>
        </p:blipFill>
        <p:spPr>
          <a:xfrm>
            <a:off x="11680825" y="634682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256837"/>
      </p:ext>
    </p:extLst>
  </p:cSld>
  <p:clrMapOvr>
    <a:masterClrMapping/>
  </p:clrMapOvr>
  <p:transition spd="slow" advTm="453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Zbliżenie celu">
            <a:extLst>
              <a:ext uri="{FF2B5EF4-FFF2-40B4-BE49-F238E27FC236}">
                <a16:creationId xmlns:a16="http://schemas.microsoft.com/office/drawing/2014/main" id="{76389C9F-6CBC-4FB9-8239-448DEEB3E24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9091" t="2096" b="2129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4" name="Prostokąt 10">
            <a:extLst>
              <a:ext uri="{FF2B5EF4-FFF2-40B4-BE49-F238E27FC236}">
                <a16:creationId xmlns:a16="http://schemas.microsoft.com/office/drawing/2014/main" id="{CC146B38-3E4E-4A67-91CF-55DBCC51B4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 rot="21420000">
            <a:off x="-153067" y="613608"/>
            <a:ext cx="8044107" cy="5638800"/>
          </a:xfrm>
          <a:custGeom>
            <a:avLst/>
            <a:gdLst/>
            <a:ahLst/>
            <a:cxnLst/>
            <a:rect l="l" t="t" r="r" b="b"/>
            <a:pathLst>
              <a:path w="8044107" h="5638800">
                <a:moveTo>
                  <a:pt x="8044107" y="0"/>
                </a:moveTo>
                <a:lnTo>
                  <a:pt x="8044107" y="5638800"/>
                </a:lnTo>
                <a:lnTo>
                  <a:pt x="0" y="5638800"/>
                </a:lnTo>
                <a:lnTo>
                  <a:pt x="295517" y="0"/>
                </a:lnTo>
                <a:close/>
              </a:path>
            </a:pathLst>
          </a:custGeom>
          <a:solidFill>
            <a:schemeClr val="accent1">
              <a:alpha val="82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3380960B-6B4C-4ACA-8337-E57A845661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420000">
            <a:off x="486113" y="1220999"/>
            <a:ext cx="6851188" cy="1151965"/>
          </a:xfrm>
        </p:spPr>
        <p:txBody>
          <a:bodyPr rtlCol="0">
            <a:normAutofit fontScale="90000"/>
          </a:bodyPr>
          <a:lstStyle/>
          <a:p>
            <a:r>
              <a:rPr lang="pl-PL" dirty="0">
                <a:solidFill>
                  <a:schemeClr val="bg1"/>
                </a:solidFill>
              </a:rPr>
              <a:t>ZYGMUNT MINEYKO MÓWIŁ W 8 JĘZYKACH </a:t>
            </a:r>
          </a:p>
        </p:txBody>
      </p:sp>
      <p:sp>
        <p:nvSpPr>
          <p:cNvPr id="3" name="Zawartość — symbol zastępczy 2">
            <a:extLst>
              <a:ext uri="{FF2B5EF4-FFF2-40B4-BE49-F238E27FC236}">
                <a16:creationId xmlns:a16="http://schemas.microsoft.com/office/drawing/2014/main" id="{A8161376-ADC4-4086-88BE-06EF64EF36B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 rot="21420000">
            <a:off x="605782" y="2447966"/>
            <a:ext cx="6859199" cy="3654547"/>
          </a:xfrm>
        </p:spPr>
        <p:txBody>
          <a:bodyPr rtlCol="0">
            <a:normAutofit/>
          </a:bodyPr>
          <a:lstStyle/>
          <a:p>
            <a:pPr rtl="0">
              <a:lnSpc>
                <a:spcPct val="110000"/>
              </a:lnSpc>
              <a:buClrTx/>
            </a:pPr>
            <a:r>
              <a:rPr lang="pl-PL" sz="1800" b="0" i="0" dirty="0">
                <a:solidFill>
                  <a:srgbClr val="202122"/>
                </a:solidFill>
                <a:effectLst/>
              </a:rPr>
              <a:t>polskim </a:t>
            </a:r>
          </a:p>
          <a:p>
            <a:pPr rtl="0">
              <a:lnSpc>
                <a:spcPct val="110000"/>
              </a:lnSpc>
              <a:buClrTx/>
            </a:pPr>
            <a:r>
              <a:rPr lang="pl-PL" sz="1800" b="0" i="0" dirty="0">
                <a:solidFill>
                  <a:srgbClr val="202122"/>
                </a:solidFill>
                <a:effectLst/>
              </a:rPr>
              <a:t>Białoruskim</a:t>
            </a:r>
          </a:p>
          <a:p>
            <a:pPr rtl="0">
              <a:lnSpc>
                <a:spcPct val="110000"/>
              </a:lnSpc>
              <a:buClrTx/>
            </a:pPr>
            <a:r>
              <a:rPr lang="pl-PL" sz="1800" b="0" i="0" dirty="0">
                <a:solidFill>
                  <a:srgbClr val="202122"/>
                </a:solidFill>
                <a:effectLst/>
              </a:rPr>
              <a:t>Litewskim</a:t>
            </a:r>
            <a:endParaRPr lang="pl-PL" sz="1800" dirty="0">
              <a:solidFill>
                <a:srgbClr val="202122"/>
              </a:solidFill>
            </a:endParaRPr>
          </a:p>
          <a:p>
            <a:pPr rtl="0">
              <a:lnSpc>
                <a:spcPct val="110000"/>
              </a:lnSpc>
              <a:buClrTx/>
            </a:pPr>
            <a:r>
              <a:rPr lang="pl-PL" sz="1800" b="0" i="0" dirty="0">
                <a:solidFill>
                  <a:srgbClr val="202122"/>
                </a:solidFill>
                <a:effectLst/>
              </a:rPr>
              <a:t>Rosyjskim</a:t>
            </a:r>
          </a:p>
          <a:p>
            <a:pPr rtl="0">
              <a:lnSpc>
                <a:spcPct val="110000"/>
              </a:lnSpc>
              <a:buClrTx/>
            </a:pPr>
            <a:r>
              <a:rPr lang="pl-PL" sz="1800" b="0" i="0" dirty="0">
                <a:solidFill>
                  <a:srgbClr val="202122"/>
                </a:solidFill>
                <a:effectLst/>
              </a:rPr>
              <a:t>Francuskim</a:t>
            </a:r>
          </a:p>
          <a:p>
            <a:pPr rtl="0">
              <a:lnSpc>
                <a:spcPct val="110000"/>
              </a:lnSpc>
              <a:buClrTx/>
            </a:pPr>
            <a:r>
              <a:rPr lang="pl-PL" sz="1800" b="0" i="0" dirty="0">
                <a:solidFill>
                  <a:srgbClr val="202122"/>
                </a:solidFill>
                <a:effectLst/>
              </a:rPr>
              <a:t>Angielskim</a:t>
            </a:r>
          </a:p>
          <a:p>
            <a:pPr rtl="0">
              <a:lnSpc>
                <a:spcPct val="110000"/>
              </a:lnSpc>
              <a:buClrTx/>
            </a:pPr>
            <a:r>
              <a:rPr lang="pl-PL" sz="1800" b="0" i="0" dirty="0">
                <a:solidFill>
                  <a:srgbClr val="202122"/>
                </a:solidFill>
                <a:effectLst/>
              </a:rPr>
              <a:t>greckim</a:t>
            </a:r>
          </a:p>
          <a:p>
            <a:pPr rtl="0">
              <a:lnSpc>
                <a:spcPct val="110000"/>
              </a:lnSpc>
              <a:buClrTx/>
            </a:pPr>
            <a:r>
              <a:rPr lang="pl-PL" sz="1800" b="0" i="0" dirty="0">
                <a:solidFill>
                  <a:srgbClr val="202122"/>
                </a:solidFill>
                <a:effectLst/>
              </a:rPr>
              <a:t>tureckim</a:t>
            </a:r>
            <a:endParaRPr lang="pl-PL" dirty="0">
              <a:solidFill>
                <a:schemeClr val="bg1"/>
              </a:solidFill>
            </a:endParaRPr>
          </a:p>
        </p:txBody>
      </p:sp>
      <p:pic>
        <p:nvPicPr>
          <p:cNvPr id="7" name="~PP1300.WAV">
            <a:hlinkClick r:id="" action="ppaction://media"/>
          </p:cNvPr>
          <p:cNvPicPr>
            <a:picLocks noRot="1" noChangeAspect="1"/>
          </p:cNvPicPr>
          <p:nvPr>
            <a:wavAudioFile r:embed="rId1" name="~PP1300.WAV"/>
          </p:nvPr>
        </p:nvPicPr>
        <p:blipFill>
          <a:blip r:embed="rId6"/>
          <a:stretch>
            <a:fillRect/>
          </a:stretch>
        </p:blipFill>
        <p:spPr>
          <a:xfrm>
            <a:off x="11680825" y="634682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458133"/>
      </p:ext>
    </p:extLst>
  </p:cSld>
  <p:clrMapOvr>
    <a:masterClrMapping/>
  </p:clrMapOvr>
  <p:transition spd="slow" advTm="1417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Zbliżenie celu">
            <a:extLst>
              <a:ext uri="{FF2B5EF4-FFF2-40B4-BE49-F238E27FC236}">
                <a16:creationId xmlns:a16="http://schemas.microsoft.com/office/drawing/2014/main" id="{F3227ED0-D5D4-4DDB-9F4E-B919EEF5450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091" t="18080" b="531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Owal 8">
            <a:extLst>
              <a:ext uri="{FF2B5EF4-FFF2-40B4-BE49-F238E27FC236}">
                <a16:creationId xmlns:a16="http://schemas.microsoft.com/office/drawing/2014/main" id="{317A3A8A-1440-4F59-8F07-9B3E50FD9D7D}"/>
              </a:ext>
            </a:extLst>
          </p:cNvPr>
          <p:cNvSpPr/>
          <p:nvPr/>
        </p:nvSpPr>
        <p:spPr>
          <a:xfrm>
            <a:off x="4727943" y="2248786"/>
            <a:ext cx="2736112" cy="23604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8800" dirty="0"/>
              <a:t>6</a:t>
            </a:r>
          </a:p>
        </p:txBody>
      </p:sp>
      <p:sp>
        <p:nvSpPr>
          <p:cNvPr id="10" name="Prostokąt 9">
            <a:extLst>
              <a:ext uri="{FF2B5EF4-FFF2-40B4-BE49-F238E27FC236}">
                <a16:creationId xmlns:a16="http://schemas.microsoft.com/office/drawing/2014/main" id="{ED506A9D-A0D4-48B5-9DB9-939D4D38B8E9}"/>
              </a:ext>
            </a:extLst>
          </p:cNvPr>
          <p:cNvSpPr/>
          <p:nvPr/>
        </p:nvSpPr>
        <p:spPr>
          <a:xfrm>
            <a:off x="3060404" y="4965404"/>
            <a:ext cx="6071191" cy="10594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dirty="0"/>
              <a:t>Działalność narodowowyzwoleńcza</a:t>
            </a:r>
          </a:p>
        </p:txBody>
      </p:sp>
      <p:pic>
        <p:nvPicPr>
          <p:cNvPr id="7" name="~PP977.WAV">
            <a:hlinkClick r:id="" action="ppaction://media"/>
          </p:cNvPr>
          <p:cNvPicPr>
            <a:picLocks noRot="1" noChangeAspect="1"/>
          </p:cNvPicPr>
          <p:nvPr>
            <a:wavAudioFile r:embed="rId1" name="~PP977.WAV"/>
          </p:nvPr>
        </p:nvPicPr>
        <p:blipFill>
          <a:blip r:embed="rId5"/>
          <a:stretch>
            <a:fillRect/>
          </a:stretch>
        </p:blipFill>
        <p:spPr>
          <a:xfrm>
            <a:off x="11680825" y="634682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730230"/>
      </p:ext>
    </p:extLst>
  </p:cSld>
  <p:clrMapOvr>
    <a:masterClrMapping/>
  </p:clrMapOvr>
  <p:transition spd="slow" advTm="562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9A031C7-8E35-43A6-8977-2CF8FFBEC4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5683"/>
            <a:ext cx="10396882" cy="1151965"/>
          </a:xfrm>
        </p:spPr>
        <p:txBody>
          <a:bodyPr/>
          <a:lstStyle/>
          <a:p>
            <a:r>
              <a:rPr lang="pl-PL" dirty="0"/>
              <a:t>Powstanie styczniowe 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B18FA7B5-4CA1-4B8D-8FAF-0A527BDD1D6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176" y="1044173"/>
            <a:ext cx="6409258" cy="4963222"/>
          </a:xfrm>
        </p:spPr>
        <p:txBody>
          <a:bodyPr>
            <a:normAutofit/>
          </a:bodyPr>
          <a:lstStyle/>
          <a:p>
            <a:r>
              <a:rPr lang="pl-PL" dirty="0"/>
              <a:t>Polskie powstanie narodowe przeciwko imperium rosyjskiemu </a:t>
            </a:r>
          </a:p>
          <a:p>
            <a:r>
              <a:rPr lang="pl-PL" dirty="0"/>
              <a:t>Wybuchło 22 stycznia 1863 roku </a:t>
            </a:r>
          </a:p>
          <a:p>
            <a:r>
              <a:rPr lang="pl-PL" dirty="0"/>
              <a:t>Trwało </a:t>
            </a:r>
            <a:r>
              <a:rPr lang="pl-PL"/>
              <a:t>do 1864 </a:t>
            </a:r>
            <a:r>
              <a:rPr lang="pl-PL" dirty="0"/>
              <a:t>roku </a:t>
            </a:r>
          </a:p>
          <a:p>
            <a:r>
              <a:rPr lang="pl-PL" dirty="0"/>
              <a:t>Było największym i najdłużej trwającym polskim powstaniem narodowym </a:t>
            </a:r>
          </a:p>
          <a:p>
            <a:r>
              <a:rPr lang="pl-PL" dirty="0"/>
              <a:t>Miało charakter wojny partyzanckiej</a:t>
            </a:r>
          </a:p>
          <a:p>
            <a:r>
              <a:rPr lang="pl-PL" dirty="0"/>
              <a:t>Stoczono </a:t>
            </a:r>
            <a:r>
              <a:rPr lang="pl-PL" dirty="0">
                <a:solidFill>
                  <a:srgbClr val="FF0000"/>
                </a:solidFill>
              </a:rPr>
              <a:t>około 1200 bitew </a:t>
            </a:r>
          </a:p>
        </p:txBody>
      </p:sp>
      <p:pic>
        <p:nvPicPr>
          <p:cNvPr id="1026" name="Picture 2" descr="Powstanie Styczniowe. &quot;Ukrywaj się, uderzaj i uciekaj w las&quot; - Czwórka -  polskieradio.pl">
            <a:extLst>
              <a:ext uri="{FF2B5EF4-FFF2-40B4-BE49-F238E27FC236}">
                <a16:creationId xmlns:a16="http://schemas.microsoft.com/office/drawing/2014/main" id="{6EC9FA10-6F98-4E90-9DD2-5B9D02A47A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5043" y="3327991"/>
            <a:ext cx="6316957" cy="3474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~PP313.WAV">
            <a:hlinkClick r:id="" action="ppaction://media"/>
          </p:cNvPr>
          <p:cNvPicPr>
            <a:picLocks noRot="1" noChangeAspect="1"/>
          </p:cNvPicPr>
          <p:nvPr>
            <a:wavAudioFile r:embed="rId1" name="~PP313.WAV"/>
          </p:nvPr>
        </p:nvPicPr>
        <p:blipFill>
          <a:blip r:embed="rId5"/>
          <a:stretch>
            <a:fillRect/>
          </a:stretch>
        </p:blipFill>
        <p:spPr>
          <a:xfrm>
            <a:off x="11680825" y="634682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798889"/>
      </p:ext>
    </p:extLst>
  </p:cSld>
  <p:clrMapOvr>
    <a:masterClrMapping/>
  </p:clrMapOvr>
  <p:transition spd="slow" advTm="5570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82FFAFF-F214-4830-B2F6-D20EA5F9D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924952" cy="1151965"/>
          </a:xfrm>
        </p:spPr>
        <p:txBody>
          <a:bodyPr>
            <a:normAutofit fontScale="90000"/>
          </a:bodyPr>
          <a:lstStyle/>
          <a:p>
            <a:r>
              <a:rPr lang="pl-PL" dirty="0"/>
              <a:t>Bitwa pod </a:t>
            </a:r>
            <a:r>
              <a:rPr lang="pl-PL" dirty="0" err="1"/>
              <a:t>Chrobrzem</a:t>
            </a:r>
            <a:r>
              <a:rPr lang="pl-PL" dirty="0"/>
              <a:t> i grochowiskami 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3DAF9518-359D-4C46-B78E-CC8AA124C35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0" y="822695"/>
            <a:ext cx="6863316" cy="658539"/>
          </a:xfrm>
        </p:spPr>
        <p:txBody>
          <a:bodyPr/>
          <a:lstStyle/>
          <a:p>
            <a:r>
              <a:rPr lang="pl-PL" dirty="0"/>
              <a:t>Zygmunt Mineyko dowodził pododdziałem kosynierów </a:t>
            </a:r>
          </a:p>
        </p:txBody>
      </p:sp>
      <p:pic>
        <p:nvPicPr>
          <p:cNvPr id="2050" name="Picture 2" descr="Bitwa pod Grochowiskami – Wikipedia, wolna encyklopedia">
            <a:extLst>
              <a:ext uri="{FF2B5EF4-FFF2-40B4-BE49-F238E27FC236}">
                <a16:creationId xmlns:a16="http://schemas.microsoft.com/office/drawing/2014/main" id="{AA3BBF3A-8847-4A0D-982D-A5A581F8FD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536" y="1573619"/>
            <a:ext cx="5930749" cy="3944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id="{CF328908-4D5F-4191-A4EE-1293847233F8}"/>
              </a:ext>
            </a:extLst>
          </p:cNvPr>
          <p:cNvSpPr txBox="1"/>
          <p:nvPr/>
        </p:nvSpPr>
        <p:spPr>
          <a:xfrm>
            <a:off x="5784112" y="5709684"/>
            <a:ext cx="46251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Bitwa pod Grochowiskami </a:t>
            </a:r>
          </a:p>
        </p:txBody>
      </p:sp>
      <p:pic>
        <p:nvPicPr>
          <p:cNvPr id="2052" name="Picture 4" descr="Kosynierzy – Wikipedia, wolna encyklopedia">
            <a:extLst>
              <a:ext uri="{FF2B5EF4-FFF2-40B4-BE49-F238E27FC236}">
                <a16:creationId xmlns:a16="http://schemas.microsoft.com/office/drawing/2014/main" id="{4544D9BC-277A-4F55-8AFD-913717AC3F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47" y="1489095"/>
            <a:ext cx="3403933" cy="4113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ole tekstowe 4">
            <a:extLst>
              <a:ext uri="{FF2B5EF4-FFF2-40B4-BE49-F238E27FC236}">
                <a16:creationId xmlns:a16="http://schemas.microsoft.com/office/drawing/2014/main" id="{7071B79D-C952-453E-BF00-DFB0580703FE}"/>
              </a:ext>
            </a:extLst>
          </p:cNvPr>
          <p:cNvSpPr txBox="1"/>
          <p:nvPr/>
        </p:nvSpPr>
        <p:spPr>
          <a:xfrm>
            <a:off x="871870" y="5709684"/>
            <a:ext cx="31685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Kosynierzy, powstanie styczniowe</a:t>
            </a:r>
          </a:p>
        </p:txBody>
      </p:sp>
      <p:pic>
        <p:nvPicPr>
          <p:cNvPr id="13" name="~PP3400.WAV">
            <a:hlinkClick r:id="" action="ppaction://media"/>
          </p:cNvPr>
          <p:cNvPicPr>
            <a:picLocks noRot="1" noChangeAspect="1"/>
          </p:cNvPicPr>
          <p:nvPr>
            <a:wavAudioFile r:embed="rId1" name="~PP3400.WAV"/>
          </p:nvPr>
        </p:nvPicPr>
        <p:blipFill>
          <a:blip r:embed="rId6"/>
          <a:stretch>
            <a:fillRect/>
          </a:stretch>
        </p:blipFill>
        <p:spPr>
          <a:xfrm>
            <a:off x="11680825" y="634682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145023"/>
      </p:ext>
    </p:extLst>
  </p:cSld>
  <p:clrMapOvr>
    <a:masterClrMapping/>
  </p:clrMapOvr>
  <p:transition spd="slow" advTm="236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FD499B6-4794-445C-A5FA-16B3B69FC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3258"/>
            <a:ext cx="12099851" cy="1151965"/>
          </a:xfrm>
        </p:spPr>
        <p:txBody>
          <a:bodyPr>
            <a:normAutofit fontScale="90000"/>
          </a:bodyPr>
          <a:lstStyle/>
          <a:p>
            <a:r>
              <a:rPr lang="pl-PL" dirty="0"/>
              <a:t>otrzymał order Virtuti Militari V klasy za udział w powstaniu styczniowym </a:t>
            </a:r>
          </a:p>
        </p:txBody>
      </p:sp>
      <p:pic>
        <p:nvPicPr>
          <p:cNvPr id="5122" name="Picture 2" descr="Znalezione obrazy dla zapytania: order Virtuti Militari">
            <a:extLst>
              <a:ext uri="{FF2B5EF4-FFF2-40B4-BE49-F238E27FC236}">
                <a16:creationId xmlns:a16="http://schemas.microsoft.com/office/drawing/2014/main" id="{6F1B89F8-4741-4792-B19C-F41C46420BBC}"/>
              </a:ext>
            </a:extLst>
          </p:cNvPr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7567" y="2671688"/>
            <a:ext cx="2525953" cy="331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Znalezione obrazy dla zapytania: józef piłsudski">
            <a:extLst>
              <a:ext uri="{FF2B5EF4-FFF2-40B4-BE49-F238E27FC236}">
                <a16:creationId xmlns:a16="http://schemas.microsoft.com/office/drawing/2014/main" id="{90155F2A-477A-4E30-BA8E-FB18474764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294" y="1619379"/>
            <a:ext cx="4481024" cy="4552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>
            <a:extLst>
              <a:ext uri="{FF2B5EF4-FFF2-40B4-BE49-F238E27FC236}">
                <a16:creationId xmlns:a16="http://schemas.microsoft.com/office/drawing/2014/main" id="{CFAA79B5-85EE-4668-BF14-AAB1966CE2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8500" y="1425223"/>
            <a:ext cx="3001589" cy="4841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Łącznik prosty ze strzałką 4">
            <a:extLst>
              <a:ext uri="{FF2B5EF4-FFF2-40B4-BE49-F238E27FC236}">
                <a16:creationId xmlns:a16="http://schemas.microsoft.com/office/drawing/2014/main" id="{F36AD52F-4E94-4342-8B23-52E768068029}"/>
              </a:ext>
            </a:extLst>
          </p:cNvPr>
          <p:cNvCxnSpPr/>
          <p:nvPr/>
        </p:nvCxnSpPr>
        <p:spPr>
          <a:xfrm>
            <a:off x="5007935" y="2530549"/>
            <a:ext cx="294521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ole tekstowe 5">
            <a:extLst>
              <a:ext uri="{FF2B5EF4-FFF2-40B4-BE49-F238E27FC236}">
                <a16:creationId xmlns:a16="http://schemas.microsoft.com/office/drawing/2014/main" id="{D19D97EB-CCBE-4095-8B1D-E8F35177802F}"/>
              </a:ext>
            </a:extLst>
          </p:cNvPr>
          <p:cNvSpPr txBox="1"/>
          <p:nvPr/>
        </p:nvSpPr>
        <p:spPr>
          <a:xfrm>
            <a:off x="685203" y="6359847"/>
            <a:ext cx="41201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Józef Piłsudski </a:t>
            </a:r>
          </a:p>
        </p:txBody>
      </p:sp>
      <p:sp>
        <p:nvSpPr>
          <p:cNvPr id="7" name="pole tekstowe 6">
            <a:extLst>
              <a:ext uri="{FF2B5EF4-FFF2-40B4-BE49-F238E27FC236}">
                <a16:creationId xmlns:a16="http://schemas.microsoft.com/office/drawing/2014/main" id="{0B4401CC-6A1F-4CCE-990C-37762A6F7470}"/>
              </a:ext>
            </a:extLst>
          </p:cNvPr>
          <p:cNvSpPr txBox="1"/>
          <p:nvPr/>
        </p:nvSpPr>
        <p:spPr>
          <a:xfrm>
            <a:off x="5326912" y="5983213"/>
            <a:ext cx="2059772" cy="3766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Order Virtuti Militari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3EBB2A0E-F957-4DEE-9600-C9CA1C1410B8}"/>
              </a:ext>
            </a:extLst>
          </p:cNvPr>
          <p:cNvSpPr txBox="1"/>
          <p:nvPr/>
        </p:nvSpPr>
        <p:spPr>
          <a:xfrm>
            <a:off x="8328500" y="6359847"/>
            <a:ext cx="3001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Zygmunt Mineyko </a:t>
            </a:r>
          </a:p>
        </p:txBody>
      </p:sp>
      <p:pic>
        <p:nvPicPr>
          <p:cNvPr id="11" name="~PP114.WAV">
            <a:hlinkClick r:id="" action="ppaction://media"/>
          </p:cNvPr>
          <p:cNvPicPr>
            <a:picLocks noRot="1" noChangeAspect="1"/>
          </p:cNvPicPr>
          <p:nvPr>
            <a:wavAudioFile r:embed="rId1" name="~PP114.WAV"/>
          </p:nvPr>
        </p:nvPicPr>
        <p:blipFill>
          <a:blip r:embed="rId7"/>
          <a:stretch>
            <a:fillRect/>
          </a:stretch>
        </p:blipFill>
        <p:spPr>
          <a:xfrm>
            <a:off x="11680825" y="634682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514295"/>
      </p:ext>
    </p:extLst>
  </p:cSld>
  <p:clrMapOvr>
    <a:masterClrMapping/>
  </p:clrMapOvr>
  <p:transition spd="slow" advTm="3960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8841AC8-CA53-4566-BC64-2B7AE84706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Skazany 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C43A549C-CCE1-4CC5-AD27-8D465CC9042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619307" cy="3311189"/>
          </a:xfrm>
        </p:spPr>
        <p:txBody>
          <a:bodyPr/>
          <a:lstStyle/>
          <a:p>
            <a:r>
              <a:rPr lang="pl-PL" dirty="0"/>
              <a:t> Został skazany przez Rosjan na śmierć</a:t>
            </a:r>
          </a:p>
          <a:p>
            <a:r>
              <a:rPr lang="pl-PL" dirty="0"/>
              <a:t> Udało mu się uniknąć kary śmierci dzięki łapówkom wręczonym rosyjskim urzędnikom po sprzedaży majątków rodzinnych</a:t>
            </a:r>
          </a:p>
          <a:p>
            <a:r>
              <a:rPr lang="pl-PL" dirty="0"/>
              <a:t>Wyrok został zamieniony na </a:t>
            </a:r>
            <a:r>
              <a:rPr lang="pl-PL" dirty="0">
                <a:solidFill>
                  <a:srgbClr val="FF0000"/>
                </a:solidFill>
              </a:rPr>
              <a:t>12 lat ciężkich robót na Syberii[</a:t>
            </a:r>
          </a:p>
        </p:txBody>
      </p:sp>
      <p:pic>
        <p:nvPicPr>
          <p:cNvPr id="3074" name="Picture 2" descr="Gułag, więźniowie ZSRR, zekowie na Syberii - newsweek.pl - Historia -  Newsweek.pl">
            <a:extLst>
              <a:ext uri="{FF2B5EF4-FFF2-40B4-BE49-F238E27FC236}">
                <a16:creationId xmlns:a16="http://schemas.microsoft.com/office/drawing/2014/main" id="{18D4ACBE-44D1-4702-AAC7-6321A19CD7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740" y="442564"/>
            <a:ext cx="5619307" cy="4932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~PP3120.WAV">
            <a:hlinkClick r:id="" action="ppaction://media"/>
          </p:cNvPr>
          <p:cNvPicPr>
            <a:picLocks noRot="1" noChangeAspect="1"/>
          </p:cNvPicPr>
          <p:nvPr>
            <a:wavAudioFile r:embed="rId1" name="~PP3120.WAV"/>
          </p:nvPr>
        </p:nvPicPr>
        <p:blipFill>
          <a:blip r:embed="rId4"/>
          <a:stretch>
            <a:fillRect/>
          </a:stretch>
        </p:blipFill>
        <p:spPr>
          <a:xfrm>
            <a:off x="11680825" y="634682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545192"/>
      </p:ext>
    </p:extLst>
  </p:cSld>
  <p:clrMapOvr>
    <a:masterClrMapping/>
  </p:clrMapOvr>
  <p:transition spd="slow" advTm="7664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3FD9865-BF9F-440D-ABED-FBB76B504B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396882" cy="1151965"/>
          </a:xfrm>
        </p:spPr>
        <p:txBody>
          <a:bodyPr/>
          <a:lstStyle/>
          <a:p>
            <a:r>
              <a:rPr lang="pl-PL" dirty="0" err="1"/>
              <a:t>uczieczka</a:t>
            </a:r>
            <a:endParaRPr lang="pl-PL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89B9F15A-92B8-4BBC-8B91-EF43E09E426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5311" y="926029"/>
            <a:ext cx="10394707" cy="1073889"/>
          </a:xfrm>
        </p:spPr>
        <p:txBody>
          <a:bodyPr/>
          <a:lstStyle/>
          <a:p>
            <a:r>
              <a:rPr lang="pl-PL" dirty="0"/>
              <a:t>Mineyce udało się uciec z syberyjskiego wygnania. Opuścił Imperium Rosyjskie na angielskim statku pod fałszywym nazwiskiem hrabiego </a:t>
            </a:r>
            <a:r>
              <a:rPr lang="pl-PL" dirty="0" err="1"/>
              <a:t>Meberthe</a:t>
            </a:r>
            <a:r>
              <a:rPr lang="pl-PL" dirty="0"/>
              <a:t>.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308C6686-6568-45DF-A1FF-257E3CA4B7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41"/>
          <a:stretch/>
        </p:blipFill>
        <p:spPr bwMode="auto">
          <a:xfrm>
            <a:off x="2271712" y="1999918"/>
            <a:ext cx="7648575" cy="4581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~PP3030.WAV">
            <a:hlinkClick r:id="" action="ppaction://media"/>
          </p:cNvPr>
          <p:cNvPicPr>
            <a:picLocks noRot="1" noChangeAspect="1"/>
          </p:cNvPicPr>
          <p:nvPr>
            <a:wavAudioFile r:embed="rId1" name="~PP3030.WAV"/>
          </p:nvPr>
        </p:nvPicPr>
        <p:blipFill>
          <a:blip r:embed="rId4"/>
          <a:stretch>
            <a:fillRect/>
          </a:stretch>
        </p:blipFill>
        <p:spPr>
          <a:xfrm>
            <a:off x="11680825" y="634682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23762"/>
      </p:ext>
    </p:extLst>
  </p:cSld>
  <p:clrMapOvr>
    <a:masterClrMapping/>
  </p:clrMapOvr>
  <p:transition spd="slow" advTm="10629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Zbliżenie celu">
            <a:extLst>
              <a:ext uri="{FF2B5EF4-FFF2-40B4-BE49-F238E27FC236}">
                <a16:creationId xmlns:a16="http://schemas.microsoft.com/office/drawing/2014/main" id="{F3227ED0-D5D4-4DDB-9F4E-B919EEF5450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091" t="18080" b="531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Owal 8">
            <a:extLst>
              <a:ext uri="{FF2B5EF4-FFF2-40B4-BE49-F238E27FC236}">
                <a16:creationId xmlns:a16="http://schemas.microsoft.com/office/drawing/2014/main" id="{317A3A8A-1440-4F59-8F07-9B3E50FD9D7D}"/>
              </a:ext>
            </a:extLst>
          </p:cNvPr>
          <p:cNvSpPr/>
          <p:nvPr/>
        </p:nvSpPr>
        <p:spPr>
          <a:xfrm>
            <a:off x="4727943" y="2248786"/>
            <a:ext cx="2736112" cy="23604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8800" dirty="0"/>
              <a:t>7</a:t>
            </a:r>
          </a:p>
        </p:txBody>
      </p:sp>
      <p:sp>
        <p:nvSpPr>
          <p:cNvPr id="10" name="Prostokąt 9">
            <a:extLst>
              <a:ext uri="{FF2B5EF4-FFF2-40B4-BE49-F238E27FC236}">
                <a16:creationId xmlns:a16="http://schemas.microsoft.com/office/drawing/2014/main" id="{ED506A9D-A0D4-48B5-9DB9-939D4D38B8E9}"/>
              </a:ext>
            </a:extLst>
          </p:cNvPr>
          <p:cNvSpPr/>
          <p:nvPr/>
        </p:nvSpPr>
        <p:spPr>
          <a:xfrm>
            <a:off x="3060404" y="4965404"/>
            <a:ext cx="6071191" cy="9675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dirty="0"/>
              <a:t>Wdzięczność Francji </a:t>
            </a:r>
          </a:p>
        </p:txBody>
      </p:sp>
      <p:pic>
        <p:nvPicPr>
          <p:cNvPr id="6" name="~PP3682.WAV">
            <a:hlinkClick r:id="" action="ppaction://media"/>
          </p:cNvPr>
          <p:cNvPicPr>
            <a:picLocks noRot="1" noChangeAspect="1"/>
          </p:cNvPicPr>
          <p:nvPr>
            <a:wavAudioFile r:embed="rId1" name="~PP3682.WAV"/>
          </p:nvPr>
        </p:nvPicPr>
        <p:blipFill>
          <a:blip r:embed="rId5"/>
          <a:stretch>
            <a:fillRect/>
          </a:stretch>
        </p:blipFill>
        <p:spPr>
          <a:xfrm>
            <a:off x="11680825" y="634682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552607"/>
      </p:ext>
    </p:extLst>
  </p:cSld>
  <p:clrMapOvr>
    <a:masterClrMapping/>
  </p:clrMapOvr>
  <p:transition spd="slow" advTm="875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203E3F7-C694-404F-BA85-F99E26A2AB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Uwolnienie więźniów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EB099561-7043-4C02-904E-A9E99170BD02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5122" name="Picture 2" descr="Napoleon III Bonaparte cytaty (5 cytatów) | Cytaty sławnych ludzi">
            <a:extLst>
              <a:ext uri="{FF2B5EF4-FFF2-40B4-BE49-F238E27FC236}">
                <a16:creationId xmlns:a16="http://schemas.microsoft.com/office/drawing/2014/main" id="{BF248F70-3D26-4BBA-BEF1-0CA8B04CB3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3907" y="148856"/>
            <a:ext cx="3488771" cy="5439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id="{644A4702-03C0-43DC-AFC0-07C8D077CCC1}"/>
              </a:ext>
            </a:extLst>
          </p:cNvPr>
          <p:cNvSpPr txBox="1"/>
          <p:nvPr/>
        </p:nvSpPr>
        <p:spPr>
          <a:xfrm>
            <a:off x="8133907" y="5766107"/>
            <a:ext cx="3211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Napoleon III</a:t>
            </a:r>
          </a:p>
        </p:txBody>
      </p:sp>
      <p:pic>
        <p:nvPicPr>
          <p:cNvPr id="5124" name="Picture 4" descr="Ecole Militaire, à Paris.">
            <a:extLst>
              <a:ext uri="{FF2B5EF4-FFF2-40B4-BE49-F238E27FC236}">
                <a16:creationId xmlns:a16="http://schemas.microsoft.com/office/drawing/2014/main" id="{E80E8A2C-BE37-4F94-BBAD-7173BE9153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176" y="2035038"/>
            <a:ext cx="6305107" cy="355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ole tekstowe 4">
            <a:extLst>
              <a:ext uri="{FF2B5EF4-FFF2-40B4-BE49-F238E27FC236}">
                <a16:creationId xmlns:a16="http://schemas.microsoft.com/office/drawing/2014/main" id="{D57EB6E7-E980-442B-8CEF-2CE2526DD238}"/>
              </a:ext>
            </a:extLst>
          </p:cNvPr>
          <p:cNvSpPr txBox="1"/>
          <p:nvPr/>
        </p:nvSpPr>
        <p:spPr>
          <a:xfrm>
            <a:off x="914400" y="5766107"/>
            <a:ext cx="5901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 </a:t>
            </a:r>
            <a:r>
              <a:rPr lang="pl-PL" dirty="0" err="1"/>
              <a:t>École</a:t>
            </a:r>
            <a:r>
              <a:rPr lang="pl-PL" dirty="0"/>
              <a:t> </a:t>
            </a:r>
            <a:r>
              <a:rPr lang="pl-PL" dirty="0" err="1"/>
              <a:t>Militaire</a:t>
            </a:r>
            <a:r>
              <a:rPr lang="pl-PL" dirty="0"/>
              <a:t>,  Paryż</a:t>
            </a:r>
          </a:p>
        </p:txBody>
      </p:sp>
      <p:pic>
        <p:nvPicPr>
          <p:cNvPr id="9" name="~PP755.WAV">
            <a:hlinkClick r:id="" action="ppaction://media"/>
          </p:cNvPr>
          <p:cNvPicPr>
            <a:picLocks noRot="1" noChangeAspect="1"/>
          </p:cNvPicPr>
          <p:nvPr>
            <a:wavAudioFile r:embed="rId1" name="~PP755.WAV"/>
          </p:nvPr>
        </p:nvPicPr>
        <p:blipFill>
          <a:blip r:embed="rId5"/>
          <a:stretch>
            <a:fillRect/>
          </a:stretch>
        </p:blipFill>
        <p:spPr>
          <a:xfrm>
            <a:off x="11680825" y="634682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501551"/>
      </p:ext>
    </p:extLst>
  </p:cSld>
  <p:clrMapOvr>
    <a:masterClrMapping/>
  </p:clrMapOvr>
  <p:transition spd="slow" advTm="911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Zbliżenie celu">
            <a:extLst>
              <a:ext uri="{FF2B5EF4-FFF2-40B4-BE49-F238E27FC236}">
                <a16:creationId xmlns:a16="http://schemas.microsoft.com/office/drawing/2014/main" id="{F3227ED0-D5D4-4DDB-9F4E-B919EEF5450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091" t="18080" b="531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Owal 8">
            <a:extLst>
              <a:ext uri="{FF2B5EF4-FFF2-40B4-BE49-F238E27FC236}">
                <a16:creationId xmlns:a16="http://schemas.microsoft.com/office/drawing/2014/main" id="{317A3A8A-1440-4F59-8F07-9B3E50FD9D7D}"/>
              </a:ext>
            </a:extLst>
          </p:cNvPr>
          <p:cNvSpPr/>
          <p:nvPr/>
        </p:nvSpPr>
        <p:spPr>
          <a:xfrm>
            <a:off x="4727943" y="2248786"/>
            <a:ext cx="2736112" cy="23604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8800" dirty="0"/>
              <a:t>8</a:t>
            </a:r>
          </a:p>
        </p:txBody>
      </p:sp>
      <p:sp>
        <p:nvSpPr>
          <p:cNvPr id="10" name="Prostokąt 9">
            <a:extLst>
              <a:ext uri="{FF2B5EF4-FFF2-40B4-BE49-F238E27FC236}">
                <a16:creationId xmlns:a16="http://schemas.microsoft.com/office/drawing/2014/main" id="{ED506A9D-A0D4-48B5-9DB9-939D4D38B8E9}"/>
              </a:ext>
            </a:extLst>
          </p:cNvPr>
          <p:cNvSpPr/>
          <p:nvPr/>
        </p:nvSpPr>
        <p:spPr>
          <a:xfrm>
            <a:off x="3060404" y="4965404"/>
            <a:ext cx="6071191" cy="9675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dirty="0"/>
              <a:t>Działalność archeologiczna </a:t>
            </a:r>
          </a:p>
        </p:txBody>
      </p:sp>
      <p:pic>
        <p:nvPicPr>
          <p:cNvPr id="7" name="~PP1902.WAV">
            <a:hlinkClick r:id="" action="ppaction://media"/>
          </p:cNvPr>
          <p:cNvPicPr>
            <a:picLocks noRot="1" noChangeAspect="1"/>
          </p:cNvPicPr>
          <p:nvPr>
            <a:wavAudioFile r:embed="rId1" name="~PP1902.WAV"/>
          </p:nvPr>
        </p:nvPicPr>
        <p:blipFill>
          <a:blip r:embed="rId5"/>
          <a:stretch>
            <a:fillRect/>
          </a:stretch>
        </p:blipFill>
        <p:spPr>
          <a:xfrm>
            <a:off x="11680825" y="634682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888247"/>
      </p:ext>
    </p:extLst>
  </p:cSld>
  <p:clrMapOvr>
    <a:masterClrMapping/>
  </p:clrMapOvr>
  <p:transition spd="slow" advTm="47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161445B-D5EC-4DBF-8442-234F15D766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był jednym z inicjatorów rozpoczęcia poszukiwań pozostałości słynnej świątyni Zeusa w Dodonie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9C5D00FF-246F-45DD-8D48-6238ECF41FBD}"/>
              </a:ext>
            </a:extLst>
          </p:cNvPr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786" y="2312325"/>
            <a:ext cx="4972912" cy="331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~PP1402.WAV">
            <a:hlinkClick r:id="" action="ppaction://media"/>
          </p:cNvPr>
          <p:cNvPicPr>
            <a:picLocks noRot="1" noChangeAspect="1"/>
          </p:cNvPicPr>
          <p:nvPr>
            <a:wavAudioFile r:embed="rId1" name="~PP1402.WAV"/>
          </p:nvPr>
        </p:nvPicPr>
        <p:blipFill>
          <a:blip r:embed="rId4"/>
          <a:stretch>
            <a:fillRect/>
          </a:stretch>
        </p:blipFill>
        <p:spPr>
          <a:xfrm>
            <a:off x="11680825" y="634682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166980"/>
      </p:ext>
    </p:extLst>
  </p:cSld>
  <p:clrMapOvr>
    <a:masterClrMapping/>
  </p:clrMapOvr>
  <p:transition spd="slow" advTm="567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971818F-8988-43A4-B133-DEA29A1ECA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693" y="331450"/>
            <a:ext cx="11823405" cy="1151965"/>
          </a:xfrm>
        </p:spPr>
        <p:txBody>
          <a:bodyPr>
            <a:normAutofit fontScale="90000"/>
          </a:bodyPr>
          <a:lstStyle/>
          <a:p>
            <a:r>
              <a:rPr lang="pl-PL" dirty="0"/>
              <a:t>Brał udział w rekonstrukcji i w renowacji antycznych obiektów olimpijskich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F34851BD-4D48-4D3A-9A6D-705157F68F38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6146" name="Picture 2" descr="Η Αθήνα του 19ου αιώνα 'Athens photo gallery' : Το 1875. Καλλιμάρμαρο (παναθηναϊκό  στάδιο).Το 1880. Το 1894, αποπεράτωση του Παναθη… | Athens greece, Athens,  Greece">
            <a:extLst>
              <a:ext uri="{FF2B5EF4-FFF2-40B4-BE49-F238E27FC236}">
                <a16:creationId xmlns:a16="http://schemas.microsoft.com/office/drawing/2014/main" id="{2C46EEA8-7605-4AA0-B0F4-6DBA987367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0168" y="1620357"/>
            <a:ext cx="6096000" cy="455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id="{DC1A4752-1BFE-473D-B1D4-38493F76C5A6}"/>
              </a:ext>
            </a:extLst>
          </p:cNvPr>
          <p:cNvSpPr txBox="1"/>
          <p:nvPr/>
        </p:nvSpPr>
        <p:spPr>
          <a:xfrm>
            <a:off x="8676168" y="5602363"/>
            <a:ext cx="26262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/>
              <a:t>Stadion Panathinaikos (</a:t>
            </a:r>
            <a:r>
              <a:rPr lang="pl-PL" sz="2000" dirty="0" err="1"/>
              <a:t>Kalimarmaro</a:t>
            </a:r>
            <a:r>
              <a:rPr lang="pl-PL" sz="2000" dirty="0"/>
              <a:t>)</a:t>
            </a:r>
          </a:p>
        </p:txBody>
      </p:sp>
      <p:pic>
        <p:nvPicPr>
          <p:cNvPr id="8" name="~PP3147.WAV">
            <a:hlinkClick r:id="" action="ppaction://media"/>
          </p:cNvPr>
          <p:cNvPicPr>
            <a:picLocks noRot="1" noChangeAspect="1"/>
          </p:cNvPicPr>
          <p:nvPr>
            <a:wavAudioFile r:embed="rId1" name="~PP3147.WAV"/>
          </p:nvPr>
        </p:nvPicPr>
        <p:blipFill>
          <a:blip r:embed="rId4"/>
          <a:stretch>
            <a:fillRect/>
          </a:stretch>
        </p:blipFill>
        <p:spPr>
          <a:xfrm>
            <a:off x="11680825" y="634682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58299"/>
      </p:ext>
    </p:extLst>
  </p:cSld>
  <p:clrMapOvr>
    <a:masterClrMapping/>
  </p:clrMapOvr>
  <p:transition spd="slow" advTm="985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Zbliżenie celu">
            <a:extLst>
              <a:ext uri="{FF2B5EF4-FFF2-40B4-BE49-F238E27FC236}">
                <a16:creationId xmlns:a16="http://schemas.microsoft.com/office/drawing/2014/main" id="{F3227ED0-D5D4-4DDB-9F4E-B919EEF5450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091" t="18080" b="531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Owal 8">
            <a:extLst>
              <a:ext uri="{FF2B5EF4-FFF2-40B4-BE49-F238E27FC236}">
                <a16:creationId xmlns:a16="http://schemas.microsoft.com/office/drawing/2014/main" id="{317A3A8A-1440-4F59-8F07-9B3E50FD9D7D}"/>
              </a:ext>
            </a:extLst>
          </p:cNvPr>
          <p:cNvSpPr/>
          <p:nvPr/>
        </p:nvSpPr>
        <p:spPr>
          <a:xfrm>
            <a:off x="4727943" y="2248786"/>
            <a:ext cx="2736112" cy="23604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8800" dirty="0"/>
              <a:t>9</a:t>
            </a:r>
          </a:p>
        </p:txBody>
      </p:sp>
      <p:sp>
        <p:nvSpPr>
          <p:cNvPr id="10" name="Prostokąt 9">
            <a:extLst>
              <a:ext uri="{FF2B5EF4-FFF2-40B4-BE49-F238E27FC236}">
                <a16:creationId xmlns:a16="http://schemas.microsoft.com/office/drawing/2014/main" id="{ED506A9D-A0D4-48B5-9DB9-939D4D38B8E9}"/>
              </a:ext>
            </a:extLst>
          </p:cNvPr>
          <p:cNvSpPr/>
          <p:nvPr/>
        </p:nvSpPr>
        <p:spPr>
          <a:xfrm>
            <a:off x="3060404" y="4965404"/>
            <a:ext cx="6071191" cy="9675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dirty="0"/>
              <a:t>Pierwszy polski korespondent olimpijski </a:t>
            </a:r>
          </a:p>
        </p:txBody>
      </p:sp>
      <p:pic>
        <p:nvPicPr>
          <p:cNvPr id="6" name="~PP1033.WAV">
            <a:hlinkClick r:id="" action="ppaction://media"/>
          </p:cNvPr>
          <p:cNvPicPr>
            <a:picLocks noRot="1" noChangeAspect="1"/>
          </p:cNvPicPr>
          <p:nvPr>
            <a:wavAudioFile r:embed="rId1" name="~PP1033.WAV"/>
          </p:nvPr>
        </p:nvPicPr>
        <p:blipFill>
          <a:blip r:embed="rId5"/>
          <a:stretch>
            <a:fillRect/>
          </a:stretch>
        </p:blipFill>
        <p:spPr>
          <a:xfrm>
            <a:off x="11680825" y="634682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782351"/>
      </p:ext>
    </p:extLst>
  </p:cSld>
  <p:clrMapOvr>
    <a:masterClrMapping/>
  </p:clrMapOvr>
  <p:transition spd="slow" advTm="597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EAC179C-31EC-4102-A069-A02AC23DF0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Pierwszy polski korespondent olimpijski 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84EE9FCD-6F2D-46E4-84F9-C2225983CEFC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pl-PL" dirty="0"/>
              <a:t>przesyłał sprawozdania do GAZETY „czas” z pierwszych nowożytnych igrzysk olimpijskich w Atenach w 1896 r</a:t>
            </a:r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pPr marL="0" indent="0">
              <a:buNone/>
            </a:pPr>
            <a:endParaRPr lang="pl-PL" dirty="0"/>
          </a:p>
        </p:txBody>
      </p:sp>
      <p:pic>
        <p:nvPicPr>
          <p:cNvPr id="4098" name="Picture 2" descr="Znalezione obrazy dla zapytania: olimpiada ateny 1896">
            <a:extLst>
              <a:ext uri="{FF2B5EF4-FFF2-40B4-BE49-F238E27FC236}">
                <a16:creationId xmlns:a16="http://schemas.microsoft.com/office/drawing/2014/main" id="{C106FBFD-5FCB-4A8B-BCA2-A20E78F634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4649" y="2513105"/>
            <a:ext cx="5460150" cy="4019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id="{C5BD1CD0-262A-4C70-8F9B-A87AB3596829}"/>
              </a:ext>
            </a:extLst>
          </p:cNvPr>
          <p:cNvSpPr txBox="1"/>
          <p:nvPr/>
        </p:nvSpPr>
        <p:spPr>
          <a:xfrm>
            <a:off x="8411209" y="5680229"/>
            <a:ext cx="33235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Ateny, 1896</a:t>
            </a:r>
          </a:p>
          <a:p>
            <a:r>
              <a:rPr lang="pl-PL" dirty="0"/>
              <a:t>I nowożytne Igrzyska Olimpijskie </a:t>
            </a:r>
          </a:p>
        </p:txBody>
      </p:sp>
      <p:pic>
        <p:nvPicPr>
          <p:cNvPr id="4100" name="Picture 4" descr="Znalezione obrazy dla zapytania: olimpiada ateny 1896">
            <a:extLst>
              <a:ext uri="{FF2B5EF4-FFF2-40B4-BE49-F238E27FC236}">
                <a16:creationId xmlns:a16="http://schemas.microsoft.com/office/drawing/2014/main" id="{D697004A-B287-464F-8B2D-FE99754F8A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4511" y="-86476"/>
            <a:ext cx="2442765" cy="2433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~PP1529.WAV">
            <a:hlinkClick r:id="" action="ppaction://media"/>
          </p:cNvPr>
          <p:cNvPicPr>
            <a:picLocks noRot="1" noChangeAspect="1"/>
          </p:cNvPicPr>
          <p:nvPr>
            <a:wavAudioFile r:embed="rId1" name="~PP1529.WAV"/>
          </p:nvPr>
        </p:nvPicPr>
        <p:blipFill>
          <a:blip r:embed="rId6"/>
          <a:stretch>
            <a:fillRect/>
          </a:stretch>
        </p:blipFill>
        <p:spPr>
          <a:xfrm>
            <a:off x="11680825" y="634682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518539"/>
      </p:ext>
    </p:extLst>
  </p:cSld>
  <p:clrMapOvr>
    <a:masterClrMapping/>
  </p:clrMapOvr>
  <p:transition spd="slow" advTm="372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Zbliżenie celu">
            <a:extLst>
              <a:ext uri="{FF2B5EF4-FFF2-40B4-BE49-F238E27FC236}">
                <a16:creationId xmlns:a16="http://schemas.microsoft.com/office/drawing/2014/main" id="{F3227ED0-D5D4-4DDB-9F4E-B919EEF5450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091" t="18080" b="531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Owal 8">
            <a:extLst>
              <a:ext uri="{FF2B5EF4-FFF2-40B4-BE49-F238E27FC236}">
                <a16:creationId xmlns:a16="http://schemas.microsoft.com/office/drawing/2014/main" id="{317A3A8A-1440-4F59-8F07-9B3E50FD9D7D}"/>
              </a:ext>
            </a:extLst>
          </p:cNvPr>
          <p:cNvSpPr/>
          <p:nvPr/>
        </p:nvSpPr>
        <p:spPr>
          <a:xfrm>
            <a:off x="4727943" y="2248786"/>
            <a:ext cx="2736112" cy="23604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8800" dirty="0"/>
              <a:t>10</a:t>
            </a:r>
          </a:p>
        </p:txBody>
      </p:sp>
      <p:sp>
        <p:nvSpPr>
          <p:cNvPr id="10" name="Prostokąt 9">
            <a:extLst>
              <a:ext uri="{FF2B5EF4-FFF2-40B4-BE49-F238E27FC236}">
                <a16:creationId xmlns:a16="http://schemas.microsoft.com/office/drawing/2014/main" id="{ED506A9D-A0D4-48B5-9DB9-939D4D38B8E9}"/>
              </a:ext>
            </a:extLst>
          </p:cNvPr>
          <p:cNvSpPr/>
          <p:nvPr/>
        </p:nvSpPr>
        <p:spPr>
          <a:xfrm>
            <a:off x="3060404" y="4856480"/>
            <a:ext cx="6071191" cy="10764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dirty="0"/>
              <a:t>Brał udział w wojnie </a:t>
            </a:r>
          </a:p>
          <a:p>
            <a:pPr algn="ctr"/>
            <a:r>
              <a:rPr lang="pl-PL" sz="3600" dirty="0"/>
              <a:t>grecko- tureckiej </a:t>
            </a:r>
          </a:p>
        </p:txBody>
      </p:sp>
      <p:pic>
        <p:nvPicPr>
          <p:cNvPr id="7" name="~PP1243.WAV">
            <a:hlinkClick r:id="" action="ppaction://media"/>
          </p:cNvPr>
          <p:cNvPicPr>
            <a:picLocks noRot="1" noChangeAspect="1"/>
          </p:cNvPicPr>
          <p:nvPr>
            <a:wavAudioFile r:embed="rId1" name="~PP1243.WAV"/>
          </p:nvPr>
        </p:nvPicPr>
        <p:blipFill>
          <a:blip r:embed="rId5"/>
          <a:stretch>
            <a:fillRect/>
          </a:stretch>
        </p:blipFill>
        <p:spPr>
          <a:xfrm>
            <a:off x="11680825" y="634682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459067"/>
      </p:ext>
    </p:extLst>
  </p:cSld>
  <p:clrMapOvr>
    <a:masterClrMapping/>
  </p:clrMapOvr>
  <p:transition spd="slow" advTm="563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673C1EE-002E-4290-99D8-68C84676BA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 wyzwolenie miasta </a:t>
            </a:r>
            <a:r>
              <a:rPr lang="pl-PL" dirty="0" err="1"/>
              <a:t>janina</a:t>
            </a:r>
            <a:r>
              <a:rPr lang="pl-PL" dirty="0"/>
              <a:t> 21.02.1913</a:t>
            </a:r>
          </a:p>
        </p:txBody>
      </p:sp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id="{C60B7DCC-7299-42C7-9471-99B30ED3F88B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3"/>
          <a:stretch>
            <a:fillRect/>
          </a:stretch>
        </p:blipFill>
        <p:spPr>
          <a:xfrm>
            <a:off x="3250279" y="1916562"/>
            <a:ext cx="5691441" cy="4315785"/>
          </a:xfrm>
        </p:spPr>
      </p:pic>
      <p:pic>
        <p:nvPicPr>
          <p:cNvPr id="6" name="~PP809.WAV">
            <a:hlinkClick r:id="" action="ppaction://media"/>
          </p:cNvPr>
          <p:cNvPicPr>
            <a:picLocks noRot="1" noChangeAspect="1"/>
          </p:cNvPicPr>
          <p:nvPr>
            <a:wavAudioFile r:embed="rId1" name="~PP809.WAV"/>
          </p:nvPr>
        </p:nvPicPr>
        <p:blipFill>
          <a:blip r:embed="rId4"/>
          <a:stretch>
            <a:fillRect/>
          </a:stretch>
        </p:blipFill>
        <p:spPr>
          <a:xfrm>
            <a:off x="11680825" y="634682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963959"/>
      </p:ext>
    </p:extLst>
  </p:cSld>
  <p:clrMapOvr>
    <a:masterClrMapping/>
  </p:clrMapOvr>
  <p:transition spd="slow" advTm="1085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8B9ABDF-9B8B-4E66-8BC6-6538B72C8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„Z tajgi pod Akropol”</a:t>
            </a:r>
          </a:p>
        </p:txBody>
      </p:sp>
      <p:pic>
        <p:nvPicPr>
          <p:cNvPr id="6146" name="Picture 2" descr="Znalezione obrazy dla zapytania: z tajgi pod akropol">
            <a:extLst>
              <a:ext uri="{FF2B5EF4-FFF2-40B4-BE49-F238E27FC236}">
                <a16:creationId xmlns:a16="http://schemas.microsoft.com/office/drawing/2014/main" id="{842F65DE-2669-4534-B27B-3C9B8D47294A}"/>
              </a:ext>
            </a:extLst>
          </p:cNvPr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4646" y="1680978"/>
            <a:ext cx="3019191" cy="428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id="{E2A18A84-0EE5-4E1B-91C6-4B7D3A6E4B4C}"/>
              </a:ext>
            </a:extLst>
          </p:cNvPr>
          <p:cNvSpPr txBox="1"/>
          <p:nvPr/>
        </p:nvSpPr>
        <p:spPr>
          <a:xfrm>
            <a:off x="8488338" y="4597730"/>
            <a:ext cx="25943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Memuarystyka- pamiętnikarstwo, pisanie pamiętników </a:t>
            </a:r>
          </a:p>
        </p:txBody>
      </p:sp>
      <p:pic>
        <p:nvPicPr>
          <p:cNvPr id="6" name="~PP2903.WAV">
            <a:hlinkClick r:id="" action="ppaction://media"/>
          </p:cNvPr>
          <p:cNvPicPr>
            <a:picLocks noRot="1" noChangeAspect="1"/>
          </p:cNvPicPr>
          <p:nvPr>
            <a:wavAudioFile r:embed="rId1" name="~PP2903.WAV"/>
          </p:nvPr>
        </p:nvPicPr>
        <p:blipFill>
          <a:blip r:embed="rId5"/>
          <a:stretch>
            <a:fillRect/>
          </a:stretch>
        </p:blipFill>
        <p:spPr>
          <a:xfrm>
            <a:off x="11680825" y="634682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387073"/>
      </p:ext>
    </p:extLst>
  </p:cSld>
  <p:clrMapOvr>
    <a:masterClrMapping/>
  </p:clrMapOvr>
  <p:transition spd="slow" advTm="306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Zbliżenie celu">
            <a:extLst>
              <a:ext uri="{FF2B5EF4-FFF2-40B4-BE49-F238E27FC236}">
                <a16:creationId xmlns:a16="http://schemas.microsoft.com/office/drawing/2014/main" id="{F3227ED0-D5D4-4DDB-9F4E-B919EEF5450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091" t="18080" b="531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ytuł 1">
            <a:extLst>
              <a:ext uri="{FF2B5EF4-FFF2-40B4-BE49-F238E27FC236}">
                <a16:creationId xmlns:a16="http://schemas.microsoft.com/office/drawing/2014/main" id="{FB1BFFF5-73A3-4C17-A6E0-B75A7B832B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21420000">
            <a:off x="496980" y="3221623"/>
            <a:ext cx="10264470" cy="1250066"/>
          </a:xfrm>
          <a:solidFill>
            <a:srgbClr val="C00000"/>
          </a:solidFill>
        </p:spPr>
        <p:txBody>
          <a:bodyPr rtlCol="0">
            <a:normAutofit/>
          </a:bodyPr>
          <a:lstStyle/>
          <a:p>
            <a:r>
              <a:rPr lang="pl-PL" dirty="0">
                <a:solidFill>
                  <a:schemeClr val="bg1"/>
                </a:solidFill>
              </a:rPr>
              <a:t>Dziękuję za uwagę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B16654F5-357D-42A7-B733-92954026D7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rot="21420000">
            <a:off x="538344" y="4356657"/>
            <a:ext cx="10271534" cy="494162"/>
          </a:xfrm>
        </p:spPr>
        <p:txBody>
          <a:bodyPr rtlCol="0">
            <a:normAutofit lnSpcReduction="10000"/>
          </a:bodyPr>
          <a:lstStyle/>
          <a:p>
            <a:pPr rtl="0">
              <a:lnSpc>
                <a:spcPct val="110000"/>
              </a:lnSpc>
            </a:pPr>
            <a:r>
              <a:rPr lang="pl-PL" sz="2600" dirty="0">
                <a:solidFill>
                  <a:schemeClr val="bg1"/>
                </a:solidFill>
              </a:rPr>
              <a:t>Elżbieta </a:t>
            </a:r>
            <a:r>
              <a:rPr lang="pl-PL" sz="2600" dirty="0" err="1">
                <a:solidFill>
                  <a:schemeClr val="bg1"/>
                </a:solidFill>
              </a:rPr>
              <a:t>puła</a:t>
            </a:r>
            <a:r>
              <a:rPr lang="pl-PL" sz="2600" dirty="0">
                <a:solidFill>
                  <a:schemeClr val="bg1"/>
                </a:solidFill>
              </a:rPr>
              <a:t>  </a:t>
            </a:r>
          </a:p>
        </p:txBody>
      </p:sp>
      <p:pic>
        <p:nvPicPr>
          <p:cNvPr id="6" name="~PP1233.WAV">
            <a:hlinkClick r:id="" action="ppaction://media"/>
          </p:cNvPr>
          <p:cNvPicPr>
            <a:picLocks noRot="1" noChangeAspect="1"/>
          </p:cNvPicPr>
          <p:nvPr>
            <a:wavAudioFile r:embed="rId1" name="~PP1233.WAV"/>
          </p:nvPr>
        </p:nvPicPr>
        <p:blipFill>
          <a:blip r:embed="rId5"/>
          <a:stretch>
            <a:fillRect/>
          </a:stretch>
        </p:blipFill>
        <p:spPr>
          <a:xfrm>
            <a:off x="11680825" y="634682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272248"/>
      </p:ext>
    </p:extLst>
  </p:cSld>
  <p:clrMapOvr>
    <a:masterClrMapping/>
  </p:clrMapOvr>
  <p:transition spd="slow" advTm="43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F30CED7-535F-4258-9E49-E28955BBE8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Bibliografia 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F1C9B37D-CB63-4844-9311-2B091FF0BEF9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 fontScale="85000" lnSpcReduction="10000"/>
          </a:bodyPr>
          <a:lstStyle/>
          <a:p>
            <a:r>
              <a:rPr lang="pl-PL" dirty="0"/>
              <a:t>Grafika:</a:t>
            </a:r>
          </a:p>
          <a:p>
            <a:pPr marL="0" indent="0">
              <a:buNone/>
            </a:pPr>
            <a:r>
              <a:rPr lang="pl-PL" dirty="0">
                <a:hlinkClick r:id="rId4"/>
              </a:rPr>
              <a:t>http://obiektywniej.blogspot.com/2017/12/dodona-polski-akcent-w-greckiej.html</a:t>
            </a:r>
            <a:endParaRPr lang="pl-PL" dirty="0"/>
          </a:p>
          <a:p>
            <a:pPr marL="0" indent="0">
              <a:buNone/>
            </a:pPr>
            <a:r>
              <a:rPr lang="pl-PL" dirty="0">
                <a:hlinkClick r:id="rId5"/>
              </a:rPr>
              <a:t>http://www.interlog.com/~mineykok/ulthm.htm</a:t>
            </a:r>
            <a:endParaRPr lang="pl-PL" dirty="0"/>
          </a:p>
          <a:p>
            <a:pPr marL="0" indent="0">
              <a:buNone/>
            </a:pPr>
            <a:r>
              <a:rPr lang="pl-PL" dirty="0">
                <a:hlinkClick r:id="rId6"/>
              </a:rPr>
              <a:t>https://historiasportu.info/wp-content/uploads/2016/04/1896_Panathenaic_Stadium_Getty_1896.jpg</a:t>
            </a:r>
            <a:endParaRPr lang="pl-PL" dirty="0"/>
          </a:p>
          <a:p>
            <a:pPr marL="0" indent="0">
              <a:buNone/>
            </a:pPr>
            <a:r>
              <a:rPr lang="pl-PL" dirty="0">
                <a:hlinkClick r:id="rId7"/>
              </a:rPr>
              <a:t>https://lh3.googleusercontent.com/proxy/a1A8ZuG0D1X5SpTsJaH6aWb8NK7UQ6UOzYjr24MBHnfBq-P9doHUvlrfABj8cRju7aRUnPr9YvD4K4o8pDgycnbOCmx7599YO84rd1uA2RLky28eMsV83NUQxT6uCJOCUvOex5vS7wVmwxqjJBQRtAkwlTPK9Mxr6fwRo-FS1EQfCYQRll-jIPHhHgP-eQ</a:t>
            </a:r>
            <a:endParaRPr lang="pl-PL" dirty="0"/>
          </a:p>
          <a:p>
            <a:pPr marL="0" indent="0">
              <a:buNone/>
            </a:pPr>
            <a:r>
              <a:rPr lang="pl-PL" dirty="0">
                <a:hlinkClick r:id="rId8"/>
              </a:rPr>
              <a:t>https://cdn-lubimyczytac.pl/upload/books/4846000/4846317/658409-352x500.jpg</a:t>
            </a:r>
            <a:endParaRPr lang="pl-PL" dirty="0"/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endParaRPr lang="pl-PL" dirty="0"/>
          </a:p>
        </p:txBody>
      </p:sp>
      <p:pic>
        <p:nvPicPr>
          <p:cNvPr id="8" name="~PP755.WAV">
            <a:hlinkClick r:id="" action="ppaction://media"/>
          </p:cNvPr>
          <p:cNvPicPr>
            <a:picLocks noRot="1" noChangeAspect="1"/>
          </p:cNvPicPr>
          <p:nvPr>
            <a:wavAudioFile r:embed="rId1" name="~PP755.WAV"/>
          </p:nvPr>
        </p:nvPicPr>
        <p:blipFill>
          <a:blip r:embed="rId9"/>
          <a:stretch>
            <a:fillRect/>
          </a:stretch>
        </p:blipFill>
        <p:spPr>
          <a:xfrm>
            <a:off x="11680825" y="634682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405161"/>
      </p:ext>
    </p:extLst>
  </p:cSld>
  <p:clrMapOvr>
    <a:masterClrMapping/>
  </p:clrMapOvr>
  <p:transition spd="slow" advTm="385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Zygmunt Mineyko_ostateczna wersja2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36806248_TF89572720.potx" id="{36150052-1C69-4555-9F82-C89A2527FBC2}" vid="{9A552F16-3FB5-4A9A-BD93-3086939C17BA}"/>
    </a:ext>
  </a:extLst>
</a:theme>
</file>

<file path=ppt/theme/theme2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B87EC98-6B93-4DBB-84B7-29394399C21E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869B39FA-2BEB-4921-B10B-B1704B18C07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C9ED721-6FC5-4FDF-92E9-513017B344D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Zygmunt Mineyko_ostateczna wersja2</Template>
  <TotalTime>0</TotalTime>
  <Words>607</Words>
  <Application>Microsoft Office PowerPoint</Application>
  <PresentationFormat>Panoramiczny</PresentationFormat>
  <Paragraphs>132</Paragraphs>
  <Slides>31</Slides>
  <Notes>20</Notes>
  <HiddenSlides>0</HiddenSlides>
  <MMClips>31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31</vt:i4>
      </vt:variant>
    </vt:vector>
  </HeadingPairs>
  <TitlesOfParts>
    <vt:vector size="37" baseType="lpstr">
      <vt:lpstr>Arial</vt:lpstr>
      <vt:lpstr>Calibri</vt:lpstr>
      <vt:lpstr>Impact</vt:lpstr>
      <vt:lpstr>Times New Roman</vt:lpstr>
      <vt:lpstr>Wingdings</vt:lpstr>
      <vt:lpstr>Zygmunt Mineyko_ostateczna wersja2</vt:lpstr>
      <vt:lpstr>Zygmunt Mineyko</vt:lpstr>
      <vt:lpstr>Prezentacja programu PowerPoint</vt:lpstr>
      <vt:lpstr>Kiedy żył Zygmunt Mineyko?</vt:lpstr>
      <vt:lpstr>Prezentacja programu PowerPoint</vt:lpstr>
      <vt:lpstr>Rodzina </vt:lpstr>
      <vt:lpstr>Prezentacja programu PowerPoint</vt:lpstr>
      <vt:lpstr>Powiązanie z rodziną Papandreou</vt:lpstr>
      <vt:lpstr>Sofia Mineyko </vt:lpstr>
      <vt:lpstr>Prezentacja programu PowerPoint</vt:lpstr>
      <vt:lpstr>                dom Mineyko w patrze</vt:lpstr>
      <vt:lpstr>Willa Mineyko w Atenach </vt:lpstr>
      <vt:lpstr>Prezentacja programu PowerPoint</vt:lpstr>
      <vt:lpstr>ZYGMUNT MINEYKO MÓWIŁ W 8 JĘZYKACH </vt:lpstr>
      <vt:lpstr>Prezentacja programu PowerPoint</vt:lpstr>
      <vt:lpstr>Powstanie styczniowe </vt:lpstr>
      <vt:lpstr>Bitwa pod Chrobrzem i grochowiskami </vt:lpstr>
      <vt:lpstr>otrzymał order Virtuti Militari V klasy za udział w powstaniu styczniowym </vt:lpstr>
      <vt:lpstr>Skazany </vt:lpstr>
      <vt:lpstr>uczieczka</vt:lpstr>
      <vt:lpstr>Prezentacja programu PowerPoint</vt:lpstr>
      <vt:lpstr>Uwolnienie więźniów</vt:lpstr>
      <vt:lpstr>Prezentacja programu PowerPoint</vt:lpstr>
      <vt:lpstr>był jednym z inicjatorów rozpoczęcia poszukiwań pozostałości słynnej świątyni Zeusa w Dodonie</vt:lpstr>
      <vt:lpstr>Brał udział w rekonstrukcji i w renowacji antycznych obiektów olimpijskich</vt:lpstr>
      <vt:lpstr>Prezentacja programu PowerPoint</vt:lpstr>
      <vt:lpstr>Pierwszy polski korespondent olimpijski </vt:lpstr>
      <vt:lpstr>Prezentacja programu PowerPoint</vt:lpstr>
      <vt:lpstr> wyzwolenie miasta janina 21.02.1913</vt:lpstr>
      <vt:lpstr>„Z tajgi pod Akropol”</vt:lpstr>
      <vt:lpstr>Dziękuję za uwagę</vt:lpstr>
      <vt:lpstr>Bibliografia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Zygmunt Mineyko</dc:title>
  <dc:creator>Ela</dc:creator>
  <cp:lastModifiedBy>Sławomir Bagiński</cp:lastModifiedBy>
  <cp:revision>1</cp:revision>
  <dcterms:created xsi:type="dcterms:W3CDTF">2021-02-28T19:25:22Z</dcterms:created>
  <dcterms:modified xsi:type="dcterms:W3CDTF">2021-03-02T13:57:35Z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