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711776-4EA5-4A83-AF2F-5FD512FC0458}" v="120" dt="2021-02-28T17:54:42.03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4" autoAdjust="0"/>
    <p:restoredTop sz="94660"/>
  </p:normalViewPr>
  <p:slideViewPr>
    <p:cSldViewPr snapToGrid="0">
      <p:cViewPr>
        <p:scale>
          <a:sx n="84" d="100"/>
          <a:sy n="84" d="100"/>
        </p:scale>
        <p:origin x="-114" y="-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dirty="0"/>
              <a:pPr/>
              <a:t>3/2/2021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26A6E7DA-2793-4AF3-86A8-D589134A2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9688" y="153837"/>
            <a:ext cx="10396882" cy="1151965"/>
          </a:xfrm>
        </p:spPr>
        <p:txBody>
          <a:bodyPr>
            <a:normAutofit fontScale="90000"/>
          </a:bodyPr>
          <a:lstStyle/>
          <a:p>
            <a:r>
              <a:rPr lang="en-US" dirty="0">
                <a:ea typeface="+mj-lt"/>
                <a:cs typeface="+mj-lt"/>
              </a:rPr>
              <a:t>SERCA DLA ZYGMUNTA MINEYKI W WYKONANIU UCZNIÓW KLASY IIB</a:t>
            </a:r>
            <a:endParaRPr lang="pl-PL" dirty="0"/>
          </a:p>
        </p:txBody>
      </p:sp>
      <p:pic>
        <p:nvPicPr>
          <p:cNvPr id="7" name="Symbol zastępczy zawartości 6" descr="serce Nneka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 rot="16200000">
            <a:off x="-147098" y="1815186"/>
            <a:ext cx="2868754" cy="2114673"/>
          </a:xfrm>
        </p:spPr>
      </p:pic>
      <p:pic>
        <p:nvPicPr>
          <p:cNvPr id="9" name="Obraz 8" descr="serce Roxan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2607434" y="1628908"/>
            <a:ext cx="2909226" cy="2426678"/>
          </a:xfrm>
          <a:prstGeom prst="rect">
            <a:avLst/>
          </a:prstGeom>
        </p:spPr>
      </p:pic>
      <p:pic>
        <p:nvPicPr>
          <p:cNvPr id="10" name="Obraz 9" descr="serce Sebastia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61299" y="1711569"/>
            <a:ext cx="3300640" cy="2466613"/>
          </a:xfrm>
          <a:prstGeom prst="rect">
            <a:avLst/>
          </a:prstGeom>
        </p:spPr>
      </p:pic>
      <p:pic>
        <p:nvPicPr>
          <p:cNvPr id="11" name="Obraz 10" descr="serca Emil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9028055" y="1828983"/>
            <a:ext cx="2908788" cy="2181591"/>
          </a:xfrm>
          <a:prstGeom prst="rect">
            <a:avLst/>
          </a:prstGeom>
        </p:spPr>
      </p:pic>
      <p:pic>
        <p:nvPicPr>
          <p:cNvPr id="12" name="Obraz 11" descr="serce Evelyn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-43520" y="4299000"/>
            <a:ext cx="2361316" cy="2274276"/>
          </a:xfrm>
          <a:prstGeom prst="rect">
            <a:avLst/>
          </a:prstGeom>
        </p:spPr>
      </p:pic>
      <p:pic>
        <p:nvPicPr>
          <p:cNvPr id="13" name="Obraz 12" descr="serce Aleksander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2285024" y="4569076"/>
            <a:ext cx="2321167" cy="1740875"/>
          </a:xfrm>
          <a:prstGeom prst="rect">
            <a:avLst/>
          </a:prstGeom>
        </p:spPr>
      </p:pic>
      <p:pic>
        <p:nvPicPr>
          <p:cNvPr id="14" name="Obraz 13" descr="serce Błażej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4434799" y="4516860"/>
            <a:ext cx="2255602" cy="1723293"/>
          </a:xfrm>
          <a:prstGeom prst="rect">
            <a:avLst/>
          </a:prstGeom>
        </p:spPr>
      </p:pic>
      <p:sp>
        <p:nvSpPr>
          <p:cNvPr id="15" name="pole tekstowe 14"/>
          <p:cNvSpPr txBox="1"/>
          <p:nvPr/>
        </p:nvSpPr>
        <p:spPr>
          <a:xfrm>
            <a:off x="8042030" y="4489938"/>
            <a:ext cx="343484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Góra od lewej: </a:t>
            </a:r>
            <a:r>
              <a:rPr lang="pl-PL" dirty="0" err="1" smtClean="0"/>
              <a:t>Nneka</a:t>
            </a:r>
            <a:r>
              <a:rPr lang="pl-PL" dirty="0" smtClean="0"/>
              <a:t>  </a:t>
            </a:r>
            <a:r>
              <a:rPr lang="pl-PL" dirty="0" err="1" smtClean="0"/>
              <a:t>Roxani</a:t>
            </a:r>
            <a:r>
              <a:rPr lang="pl-PL" dirty="0" smtClean="0"/>
              <a:t>  Sebastian   Emil </a:t>
            </a:r>
          </a:p>
          <a:p>
            <a:endParaRPr lang="pl-PL" dirty="0" smtClean="0"/>
          </a:p>
          <a:p>
            <a:r>
              <a:rPr lang="pl-PL" dirty="0" smtClean="0"/>
              <a:t>Dół od lewej: </a:t>
            </a:r>
            <a:r>
              <a:rPr lang="pl-PL" dirty="0" err="1" smtClean="0"/>
              <a:t>Evelyn</a:t>
            </a:r>
            <a:r>
              <a:rPr lang="pl-PL" dirty="0" smtClean="0"/>
              <a:t>  </a:t>
            </a:r>
            <a:r>
              <a:rPr lang="pl-PL" smtClean="0"/>
              <a:t>Aleksander   </a:t>
            </a:r>
            <a:r>
              <a:rPr lang="pl-PL" dirty="0" smtClean="0"/>
              <a:t>Błażej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5936452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Main Event</Template>
  <TotalTime>11</TotalTime>
  <Words>18</Words>
  <Application>Microsoft Office PowerPoint</Application>
  <PresentationFormat>Niestandardowy</PresentationFormat>
  <Paragraphs>4</Paragraphs>
  <Slides>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</vt:i4>
      </vt:variant>
    </vt:vector>
  </HeadingPairs>
  <TitlesOfParts>
    <vt:vector size="2" baseType="lpstr">
      <vt:lpstr>Main Event</vt:lpstr>
      <vt:lpstr>SERCA DLA ZYGMUNTA MINEYKI W WYKONANIU UCZNIÓW KLASY IIB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Dyrektor</dc:creator>
  <cp:lastModifiedBy>Marzena Geisler</cp:lastModifiedBy>
  <cp:revision>30</cp:revision>
  <dcterms:created xsi:type="dcterms:W3CDTF">2021-02-28T17:47:55Z</dcterms:created>
  <dcterms:modified xsi:type="dcterms:W3CDTF">2021-03-02T12:31:38Z</dcterms:modified>
</cp:coreProperties>
</file>