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1E6B29-DB24-482D-8A70-6D2871FF3427}" v="472" dt="2021-02-28T11:16:22.7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>
        <p:scale>
          <a:sx n="84" d="100"/>
          <a:sy n="84" d="100"/>
        </p:scale>
        <p:origin x="-114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377A1A5-5A03-4383-B62B-37FFE7007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499" y="628291"/>
            <a:ext cx="10152467" cy="289324"/>
          </a:xfrm>
        </p:spPr>
        <p:txBody>
          <a:bodyPr>
            <a:normAutofit fontScale="90000"/>
          </a:bodyPr>
          <a:lstStyle/>
          <a:p>
            <a:r>
              <a:rPr lang="pl-PL" dirty="0"/>
              <a:t>PORTRETY ZYGMUNTA MINEYKO W WYKONANIU UCZNIÓW KLASY II A </a:t>
            </a:r>
          </a:p>
        </p:txBody>
      </p:sp>
      <p:pic>
        <p:nvPicPr>
          <p:cNvPr id="4" name="Obraz 4">
            <a:extLst>
              <a:ext uri="{FF2B5EF4-FFF2-40B4-BE49-F238E27FC236}">
                <a16:creationId xmlns:a16="http://schemas.microsoft.com/office/drawing/2014/main" xmlns="" id="{21EAD195-E227-40FE-9156-537856C983CB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55722" y="1459547"/>
            <a:ext cx="1822035" cy="2419794"/>
          </a:xfrm>
        </p:spPr>
      </p:pic>
      <p:pic>
        <p:nvPicPr>
          <p:cNvPr id="5" name="Obraz 5">
            <a:extLst>
              <a:ext uri="{FF2B5EF4-FFF2-40B4-BE49-F238E27FC236}">
                <a16:creationId xmlns:a16="http://schemas.microsoft.com/office/drawing/2014/main" xmlns="" id="{BEB86BE3-C596-4617-B1B7-B1C6393B4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7722" y="4231256"/>
            <a:ext cx="1693655" cy="2090470"/>
          </a:xfrm>
          <a:prstGeom prst="rect">
            <a:avLst/>
          </a:prstGeom>
        </p:spPr>
      </p:pic>
      <p:pic>
        <p:nvPicPr>
          <p:cNvPr id="6" name="Obraz 6" descr="Obraz zawierający tekst&#10;&#10;Opis wygenerowany automatycznie">
            <a:extLst>
              <a:ext uri="{FF2B5EF4-FFF2-40B4-BE49-F238E27FC236}">
                <a16:creationId xmlns:a16="http://schemas.microsoft.com/office/drawing/2014/main" xmlns="" id="{3E435C5A-C35B-4A3F-AC65-76045D9075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743693" y="1417286"/>
            <a:ext cx="2484406" cy="2679940"/>
          </a:xfrm>
          <a:prstGeom prst="rect">
            <a:avLst/>
          </a:prstGeom>
        </p:spPr>
      </p:pic>
      <p:pic>
        <p:nvPicPr>
          <p:cNvPr id="7" name="Obraz 7">
            <a:extLst>
              <a:ext uri="{FF2B5EF4-FFF2-40B4-BE49-F238E27FC236}">
                <a16:creationId xmlns:a16="http://schemas.microsoft.com/office/drawing/2014/main" xmlns="" id="{62E51376-9272-4E32-BDB1-2045291332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5721" y="1513936"/>
            <a:ext cx="2009955" cy="2651185"/>
          </a:xfrm>
          <a:prstGeom prst="rect">
            <a:avLst/>
          </a:prstGeom>
        </p:spPr>
      </p:pic>
      <p:pic>
        <p:nvPicPr>
          <p:cNvPr id="8" name="Obraz 8" descr="Obraz zawierający tekst, tablica suchościerna&#10;&#10;Opis wygenerowany automatycznie">
            <a:extLst>
              <a:ext uri="{FF2B5EF4-FFF2-40B4-BE49-F238E27FC236}">
                <a16:creationId xmlns:a16="http://schemas.microsoft.com/office/drawing/2014/main" xmlns="" id="{50BA2C00-FCEF-464B-924E-012767EF36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09909" y="3986842"/>
            <a:ext cx="2498785" cy="2564921"/>
          </a:xfrm>
          <a:prstGeom prst="rect">
            <a:avLst/>
          </a:prstGeom>
        </p:spPr>
      </p:pic>
      <p:pic>
        <p:nvPicPr>
          <p:cNvPr id="9" name="Obraz 9" descr="Obraz zawierający tekst, wewnątrz&#10;&#10;Opis wygenerowany automatycznie">
            <a:extLst>
              <a:ext uri="{FF2B5EF4-FFF2-40B4-BE49-F238E27FC236}">
                <a16:creationId xmlns:a16="http://schemas.microsoft.com/office/drawing/2014/main" xmlns="" id="{529D02C1-68EC-4E89-954C-33D6EB1AA4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0249" y="1456426"/>
            <a:ext cx="2009955" cy="2651185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xmlns="" id="{87702199-310A-4A6A-B17E-B498362D1366}"/>
              </a:ext>
            </a:extLst>
          </p:cNvPr>
          <p:cNvSpPr txBox="1"/>
          <p:nvPr/>
        </p:nvSpPr>
        <p:spPr>
          <a:xfrm>
            <a:off x="5010150" y="348615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l-PL"/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xmlns="" id="{9F3E33F2-095C-4DDB-A01A-3EC846190ECF}"/>
              </a:ext>
            </a:extLst>
          </p:cNvPr>
          <p:cNvSpPr txBox="1"/>
          <p:nvPr/>
        </p:nvSpPr>
        <p:spPr>
          <a:xfrm>
            <a:off x="5438775" y="391477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l-PL" dirty="0"/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xmlns="" id="{56D4F52C-819D-43F8-93C4-4CAD276C6E9E}"/>
              </a:ext>
            </a:extLst>
          </p:cNvPr>
          <p:cNvSpPr txBox="1"/>
          <p:nvPr/>
        </p:nvSpPr>
        <p:spPr>
          <a:xfrm>
            <a:off x="8342103" y="4445839"/>
            <a:ext cx="3533953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2400" dirty="0"/>
              <a:t>Góra od lewej: </a:t>
            </a:r>
            <a:r>
              <a:rPr lang="pl-PL" sz="2400" dirty="0" err="1" smtClean="0"/>
              <a:t>Dimitris</a:t>
            </a:r>
            <a:r>
              <a:rPr lang="pl-PL" sz="2400" dirty="0" smtClean="0"/>
              <a:t> </a:t>
            </a:r>
            <a:r>
              <a:rPr lang="pl-PL" sz="2400" dirty="0"/>
              <a:t>Klaudia </a:t>
            </a:r>
            <a:r>
              <a:rPr lang="pl-PL" sz="2400" dirty="0" smtClean="0"/>
              <a:t> Daniel Teresa</a:t>
            </a:r>
            <a:endParaRPr lang="pl-PL" sz="2400" dirty="0"/>
          </a:p>
          <a:p>
            <a:endParaRPr lang="pl-PL" sz="2400" dirty="0"/>
          </a:p>
          <a:p>
            <a:r>
              <a:rPr lang="pl-PL" sz="2400" dirty="0"/>
              <a:t>Dół od lewej: Viktoria </a:t>
            </a:r>
            <a:r>
              <a:rPr lang="pl-PL" sz="2400" dirty="0" smtClean="0"/>
              <a:t>Weronika Daria</a:t>
            </a:r>
            <a:endParaRPr lang="pl-PL" dirty="0"/>
          </a:p>
        </p:txBody>
      </p:sp>
      <p:pic>
        <p:nvPicPr>
          <p:cNvPr id="14" name="Obraz 13" descr="IMG_20210226_120758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049332" y="4425038"/>
            <a:ext cx="2582976" cy="193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5436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4</TotalTime>
  <Words>11</Words>
  <Application>Microsoft Office PowerPoint</Application>
  <PresentationFormat>Niestandardowy</PresentationFormat>
  <Paragraphs>4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Main Event</vt:lpstr>
      <vt:lpstr>PORTRETY ZYGMUNTA MINEYKO W WYKONANIU UCZNIÓW KLASY II A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Dyrektor</dc:creator>
  <cp:lastModifiedBy>Marzena Geisler</cp:lastModifiedBy>
  <cp:revision>89</cp:revision>
  <dcterms:created xsi:type="dcterms:W3CDTF">2021-02-28T10:47:58Z</dcterms:created>
  <dcterms:modified xsi:type="dcterms:W3CDTF">2021-03-02T12:36:01Z</dcterms:modified>
</cp:coreProperties>
</file>