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2" r:id="rId2"/>
    <p:sldId id="257" r:id="rId3"/>
    <p:sldId id="258" r:id="rId4"/>
    <p:sldId id="259" r:id="rId5"/>
    <p:sldId id="266" r:id="rId6"/>
    <p:sldId id="265" r:id="rId7"/>
    <p:sldId id="267" r:id="rId8"/>
    <p:sldId id="268" r:id="rId9"/>
    <p:sldId id="260" r:id="rId10"/>
    <p:sldId id="261" r:id="rId11"/>
    <p:sldId id="262" r:id="rId12"/>
    <p:sldId id="263" r:id="rId13"/>
    <p:sldId id="264" r:id="rId14"/>
    <p:sldId id="270"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047C"/>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4" autoAdjust="0"/>
    <p:restoredTop sz="94660"/>
  </p:normalViewPr>
  <p:slideViewPr>
    <p:cSldViewPr snapToGrid="0">
      <p:cViewPr>
        <p:scale>
          <a:sx n="92" d="100"/>
          <a:sy n="92" d="100"/>
        </p:scale>
        <p:origin x="300" y="2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mian Nizianty" userId="9c62fc339465b94e" providerId="Windows Live" clId="Web-{09BD2294-2A87-4DF8-AF47-1FD23FC8BFA0}"/>
    <pc:docChg chg="addSld delSld modSld modMainMaster">
      <pc:chgData name="Damian Nizianty" userId="9c62fc339465b94e" providerId="Windows Live" clId="Web-{09BD2294-2A87-4DF8-AF47-1FD23FC8BFA0}" dt="2021-04-18T09:45:53.873" v="1573" actId="1076"/>
      <pc:docMkLst>
        <pc:docMk/>
      </pc:docMkLst>
      <pc:sldChg chg="addSp delSp modSp modTransition">
        <pc:chgData name="Damian Nizianty" userId="9c62fc339465b94e" providerId="Windows Live" clId="Web-{09BD2294-2A87-4DF8-AF47-1FD23FC8BFA0}" dt="2021-04-18T09:38:13.464" v="1446"/>
        <pc:sldMkLst>
          <pc:docMk/>
          <pc:sldMk cId="3622625124" sldId="256"/>
        </pc:sldMkLst>
        <pc:spChg chg="del mod">
          <ac:chgData name="Damian Nizianty" userId="9c62fc339465b94e" providerId="Windows Live" clId="Web-{09BD2294-2A87-4DF8-AF47-1FD23FC8BFA0}" dt="2021-04-18T04:17:22.754" v="64"/>
          <ac:spMkLst>
            <pc:docMk/>
            <pc:sldMk cId="3622625124" sldId="256"/>
            <ac:spMk id="2" creationId="{00000000-0000-0000-0000-000000000000}"/>
          </ac:spMkLst>
        </pc:spChg>
        <pc:spChg chg="del mod">
          <ac:chgData name="Damian Nizianty" userId="9c62fc339465b94e" providerId="Windows Live" clId="Web-{09BD2294-2A87-4DF8-AF47-1FD23FC8BFA0}" dt="2021-04-18T04:17:29.051" v="65"/>
          <ac:spMkLst>
            <pc:docMk/>
            <pc:sldMk cId="3622625124" sldId="256"/>
            <ac:spMk id="3" creationId="{00000000-0000-0000-0000-000000000000}"/>
          </ac:spMkLst>
        </pc:spChg>
        <pc:spChg chg="add del mod">
          <ac:chgData name="Damian Nizianty" userId="9c62fc339465b94e" providerId="Windows Live" clId="Web-{09BD2294-2A87-4DF8-AF47-1FD23FC8BFA0}" dt="2021-04-18T04:17:32.379" v="66"/>
          <ac:spMkLst>
            <pc:docMk/>
            <pc:sldMk cId="3622625124" sldId="256"/>
            <ac:spMk id="6" creationId="{93ACE1C0-5438-4083-96E3-E22DAB25BB31}"/>
          </ac:spMkLst>
        </pc:spChg>
        <pc:spChg chg="add del mod">
          <ac:chgData name="Damian Nizianty" userId="9c62fc339465b94e" providerId="Windows Live" clId="Web-{09BD2294-2A87-4DF8-AF47-1FD23FC8BFA0}" dt="2021-04-18T04:17:36.019" v="67"/>
          <ac:spMkLst>
            <pc:docMk/>
            <pc:sldMk cId="3622625124" sldId="256"/>
            <ac:spMk id="8" creationId="{D2C2E661-88C8-4B62-9E95-EF6C719C1070}"/>
          </ac:spMkLst>
        </pc:spChg>
        <pc:picChg chg="add mod ord">
          <ac:chgData name="Damian Nizianty" userId="9c62fc339465b94e" providerId="Windows Live" clId="Web-{09BD2294-2A87-4DF8-AF47-1FD23FC8BFA0}" dt="2021-04-18T06:02:01.656" v="413" actId="14100"/>
          <ac:picMkLst>
            <pc:docMk/>
            <pc:sldMk cId="3622625124" sldId="256"/>
            <ac:picMk id="4" creationId="{423F01F9-00D1-43EB-B02F-6CA960517FB9}"/>
          </ac:picMkLst>
        </pc:picChg>
      </pc:sldChg>
      <pc:sldChg chg="modSp new modTransition addAnim modAnim">
        <pc:chgData name="Damian Nizianty" userId="9c62fc339465b94e" providerId="Windows Live" clId="Web-{09BD2294-2A87-4DF8-AF47-1FD23FC8BFA0}" dt="2021-04-18T09:45:35.716" v="1571"/>
        <pc:sldMkLst>
          <pc:docMk/>
          <pc:sldMk cId="675696143" sldId="257"/>
        </pc:sldMkLst>
        <pc:spChg chg="mod">
          <ac:chgData name="Damian Nizianty" userId="9c62fc339465b94e" providerId="Windows Live" clId="Web-{09BD2294-2A87-4DF8-AF47-1FD23FC8BFA0}" dt="2021-04-18T04:18:47.427" v="82" actId="20577"/>
          <ac:spMkLst>
            <pc:docMk/>
            <pc:sldMk cId="675696143" sldId="257"/>
            <ac:spMk id="2" creationId="{726D67CB-0731-43FD-89AB-673DE2200B5B}"/>
          </ac:spMkLst>
        </pc:spChg>
        <pc:spChg chg="mod">
          <ac:chgData name="Damian Nizianty" userId="9c62fc339465b94e" providerId="Windows Live" clId="Web-{09BD2294-2A87-4DF8-AF47-1FD23FC8BFA0}" dt="2021-04-18T09:08:20.390" v="1159" actId="14100"/>
          <ac:spMkLst>
            <pc:docMk/>
            <pc:sldMk cId="675696143" sldId="257"/>
            <ac:spMk id="3" creationId="{81A2BD17-2C93-44A4-871B-BC8005B1FAB5}"/>
          </ac:spMkLst>
        </pc:spChg>
      </pc:sldChg>
      <pc:sldChg chg="addSp modSp new modTransition addAnim modAnim">
        <pc:chgData name="Damian Nizianty" userId="9c62fc339465b94e" providerId="Windows Live" clId="Web-{09BD2294-2A87-4DF8-AF47-1FD23FC8BFA0}" dt="2021-04-18T09:45:45.107" v="1572" actId="1076"/>
        <pc:sldMkLst>
          <pc:docMk/>
          <pc:sldMk cId="501030090" sldId="258"/>
        </pc:sldMkLst>
        <pc:spChg chg="mod">
          <ac:chgData name="Damian Nizianty" userId="9c62fc339465b94e" providerId="Windows Live" clId="Web-{09BD2294-2A87-4DF8-AF47-1FD23FC8BFA0}" dt="2021-04-18T09:45:45.107" v="1572" actId="1076"/>
          <ac:spMkLst>
            <pc:docMk/>
            <pc:sldMk cId="501030090" sldId="258"/>
            <ac:spMk id="2" creationId="{B442D431-9E70-49E0-8768-645346880438}"/>
          </ac:spMkLst>
        </pc:spChg>
        <pc:spChg chg="mod">
          <ac:chgData name="Damian Nizianty" userId="9c62fc339465b94e" providerId="Windows Live" clId="Web-{09BD2294-2A87-4DF8-AF47-1FD23FC8BFA0}" dt="2021-04-18T06:48:52.037" v="922" actId="1076"/>
          <ac:spMkLst>
            <pc:docMk/>
            <pc:sldMk cId="501030090" sldId="258"/>
            <ac:spMk id="3" creationId="{1A5578DE-C7C7-4F11-90A0-337D9B6A5D55}"/>
          </ac:spMkLst>
        </pc:spChg>
        <pc:picChg chg="add mod">
          <ac:chgData name="Damian Nizianty" userId="9c62fc339465b94e" providerId="Windows Live" clId="Web-{09BD2294-2A87-4DF8-AF47-1FD23FC8BFA0}" dt="2021-04-18T08:42:43.525" v="1056" actId="14100"/>
          <ac:picMkLst>
            <pc:docMk/>
            <pc:sldMk cId="501030090" sldId="258"/>
            <ac:picMk id="4" creationId="{ED56116D-EEA6-40F8-B5CE-CC56756F048C}"/>
          </ac:picMkLst>
        </pc:picChg>
      </pc:sldChg>
      <pc:sldChg chg="add del replId">
        <pc:chgData name="Damian Nizianty" userId="9c62fc339465b94e" providerId="Windows Live" clId="Web-{09BD2294-2A87-4DF8-AF47-1FD23FC8BFA0}" dt="2021-04-18T04:15:47.268" v="53"/>
        <pc:sldMkLst>
          <pc:docMk/>
          <pc:sldMk cId="1849349742" sldId="258"/>
        </pc:sldMkLst>
      </pc:sldChg>
      <pc:sldChg chg="add del replId">
        <pc:chgData name="Damian Nizianty" userId="9c62fc339465b94e" providerId="Windows Live" clId="Web-{09BD2294-2A87-4DF8-AF47-1FD23FC8BFA0}" dt="2021-04-18T04:15:44.519" v="52"/>
        <pc:sldMkLst>
          <pc:docMk/>
          <pc:sldMk cId="969499149" sldId="259"/>
        </pc:sldMkLst>
      </pc:sldChg>
      <pc:sldChg chg="addSp modSp new modTransition addAnim modAnim">
        <pc:chgData name="Damian Nizianty" userId="9c62fc339465b94e" providerId="Windows Live" clId="Web-{09BD2294-2A87-4DF8-AF47-1FD23FC8BFA0}" dt="2021-04-18T09:39:39.542" v="1468"/>
        <pc:sldMkLst>
          <pc:docMk/>
          <pc:sldMk cId="1001372039" sldId="259"/>
        </pc:sldMkLst>
        <pc:spChg chg="mod ord">
          <ac:chgData name="Damian Nizianty" userId="9c62fc339465b94e" providerId="Windows Live" clId="Web-{09BD2294-2A87-4DF8-AF47-1FD23FC8BFA0}" dt="2021-04-18T04:47:51.242" v="346" actId="1076"/>
          <ac:spMkLst>
            <pc:docMk/>
            <pc:sldMk cId="1001372039" sldId="259"/>
            <ac:spMk id="2" creationId="{96AD5C98-3214-4782-959D-B6559B359325}"/>
          </ac:spMkLst>
        </pc:spChg>
        <pc:spChg chg="mod">
          <ac:chgData name="Damian Nizianty" userId="9c62fc339465b94e" providerId="Windows Live" clId="Web-{09BD2294-2A87-4DF8-AF47-1FD23FC8BFA0}" dt="2021-04-18T04:46:01.522" v="335" actId="20577"/>
          <ac:spMkLst>
            <pc:docMk/>
            <pc:sldMk cId="1001372039" sldId="259"/>
            <ac:spMk id="3" creationId="{8DD2BD30-5B94-492E-AF54-663A5FA2D2EB}"/>
          </ac:spMkLst>
        </pc:spChg>
        <pc:picChg chg="add mod ord">
          <ac:chgData name="Damian Nizianty" userId="9c62fc339465b94e" providerId="Windows Live" clId="Web-{09BD2294-2A87-4DF8-AF47-1FD23FC8BFA0}" dt="2021-04-18T04:42:21.130" v="307" actId="1076"/>
          <ac:picMkLst>
            <pc:docMk/>
            <pc:sldMk cId="1001372039" sldId="259"/>
            <ac:picMk id="4" creationId="{9DA9BB6E-D50F-474C-BE11-EB27559BC23E}"/>
          </ac:picMkLst>
        </pc:picChg>
      </pc:sldChg>
      <pc:sldChg chg="addSp modSp new mod modTransition modClrScheme addAnim modAnim chgLayout">
        <pc:chgData name="Damian Nizianty" userId="9c62fc339465b94e" providerId="Windows Live" clId="Web-{09BD2294-2A87-4DF8-AF47-1FD23FC8BFA0}" dt="2021-04-18T09:42:13.668" v="1523"/>
        <pc:sldMkLst>
          <pc:docMk/>
          <pc:sldMk cId="866180971" sldId="260"/>
        </pc:sldMkLst>
        <pc:spChg chg="mod ord">
          <ac:chgData name="Damian Nizianty" userId="9c62fc339465b94e" providerId="Windows Live" clId="Web-{09BD2294-2A87-4DF8-AF47-1FD23FC8BFA0}" dt="2021-04-18T06:01:31.172" v="410" actId="14100"/>
          <ac:spMkLst>
            <pc:docMk/>
            <pc:sldMk cId="866180971" sldId="260"/>
            <ac:spMk id="2" creationId="{C07AB9BC-3D68-42AF-81B4-7D0E68567133}"/>
          </ac:spMkLst>
        </pc:spChg>
        <pc:spChg chg="mod ord">
          <ac:chgData name="Damian Nizianty" userId="9c62fc339465b94e" providerId="Windows Live" clId="Web-{09BD2294-2A87-4DF8-AF47-1FD23FC8BFA0}" dt="2021-04-18T06:01:47.250" v="412" actId="1076"/>
          <ac:spMkLst>
            <pc:docMk/>
            <pc:sldMk cId="866180971" sldId="260"/>
            <ac:spMk id="3" creationId="{AF8C85CD-0E3D-4165-AD60-3A38A0FFB252}"/>
          </ac:spMkLst>
        </pc:spChg>
        <pc:picChg chg="add mod ord">
          <ac:chgData name="Damian Nizianty" userId="9c62fc339465b94e" providerId="Windows Live" clId="Web-{09BD2294-2A87-4DF8-AF47-1FD23FC8BFA0}" dt="2021-04-18T06:00:52.936" v="404"/>
          <ac:picMkLst>
            <pc:docMk/>
            <pc:sldMk cId="866180971" sldId="260"/>
            <ac:picMk id="4" creationId="{84105B7D-4A67-4507-8052-FDD2E10FF0F2}"/>
          </ac:picMkLst>
        </pc:picChg>
      </pc:sldChg>
      <pc:sldChg chg="addSp modSp new mod modTransition modClrScheme addAnim modAnim chgLayout">
        <pc:chgData name="Damian Nizianty" userId="9c62fc339465b94e" providerId="Windows Live" clId="Web-{09BD2294-2A87-4DF8-AF47-1FD23FC8BFA0}" dt="2021-04-18T09:42:36.262" v="1530"/>
        <pc:sldMkLst>
          <pc:docMk/>
          <pc:sldMk cId="2991027120" sldId="261"/>
        </pc:sldMkLst>
        <pc:spChg chg="add mod">
          <ac:chgData name="Damian Nizianty" userId="9c62fc339465b94e" providerId="Windows Live" clId="Web-{09BD2294-2A87-4DF8-AF47-1FD23FC8BFA0}" dt="2021-04-18T09:42:30.981" v="1527" actId="14100"/>
          <ac:spMkLst>
            <pc:docMk/>
            <pc:sldMk cId="2991027120" sldId="261"/>
            <ac:spMk id="2" creationId="{BFB55B43-FAB1-4391-B925-32FA5215A557}"/>
          </ac:spMkLst>
        </pc:spChg>
        <pc:spChg chg="add mod">
          <ac:chgData name="Damian Nizianty" userId="9c62fc339465b94e" providerId="Windows Live" clId="Web-{09BD2294-2A87-4DF8-AF47-1FD23FC8BFA0}" dt="2021-04-18T06:22:29.570" v="519" actId="1076"/>
          <ac:spMkLst>
            <pc:docMk/>
            <pc:sldMk cId="2991027120" sldId="261"/>
            <ac:spMk id="3" creationId="{3F482522-65FF-4B4A-A505-150DDF366CD9}"/>
          </ac:spMkLst>
        </pc:spChg>
      </pc:sldChg>
      <pc:sldChg chg="addSp delSp modSp new mod modTransition modClrScheme addAnim modAnim chgLayout">
        <pc:chgData name="Damian Nizianty" userId="9c62fc339465b94e" providerId="Windows Live" clId="Web-{09BD2294-2A87-4DF8-AF47-1FD23FC8BFA0}" dt="2021-04-18T09:42:55.434" v="1535"/>
        <pc:sldMkLst>
          <pc:docMk/>
          <pc:sldMk cId="4009294983" sldId="262"/>
        </pc:sldMkLst>
        <pc:spChg chg="del">
          <ac:chgData name="Damian Nizianty" userId="9c62fc339465b94e" providerId="Windows Live" clId="Web-{09BD2294-2A87-4DF8-AF47-1FD23FC8BFA0}" dt="2021-04-18T06:22:44.273" v="521"/>
          <ac:spMkLst>
            <pc:docMk/>
            <pc:sldMk cId="4009294983" sldId="262"/>
            <ac:spMk id="2" creationId="{DEE04C4A-02AA-45C1-9FB3-267935C1C593}"/>
          </ac:spMkLst>
        </pc:spChg>
        <pc:spChg chg="del">
          <ac:chgData name="Damian Nizianty" userId="9c62fc339465b94e" providerId="Windows Live" clId="Web-{09BD2294-2A87-4DF8-AF47-1FD23FC8BFA0}" dt="2021-04-18T06:22:44.273" v="521"/>
          <ac:spMkLst>
            <pc:docMk/>
            <pc:sldMk cId="4009294983" sldId="262"/>
            <ac:spMk id="3" creationId="{5A179071-225B-46E9-A81B-A70C8F7D3E21}"/>
          </ac:spMkLst>
        </pc:spChg>
        <pc:spChg chg="add mod ord">
          <ac:chgData name="Damian Nizianty" userId="9c62fc339465b94e" providerId="Windows Live" clId="Web-{09BD2294-2A87-4DF8-AF47-1FD23FC8BFA0}" dt="2021-04-18T06:29:27.960" v="581"/>
          <ac:spMkLst>
            <pc:docMk/>
            <pc:sldMk cId="4009294983" sldId="262"/>
            <ac:spMk id="5" creationId="{47237AB2-0F96-4A99-869A-A50D559B5052}"/>
          </ac:spMkLst>
        </pc:spChg>
        <pc:spChg chg="add mod">
          <ac:chgData name="Damian Nizianty" userId="9c62fc339465b94e" providerId="Windows Live" clId="Web-{09BD2294-2A87-4DF8-AF47-1FD23FC8BFA0}" dt="2021-04-18T06:28:57.194" v="576" actId="1076"/>
          <ac:spMkLst>
            <pc:docMk/>
            <pc:sldMk cId="4009294983" sldId="262"/>
            <ac:spMk id="6" creationId="{BBA71D28-EA24-4C42-BC58-A3D8BE179757}"/>
          </ac:spMkLst>
        </pc:spChg>
        <pc:picChg chg="add mod">
          <ac:chgData name="Damian Nizianty" userId="9c62fc339465b94e" providerId="Windows Live" clId="Web-{09BD2294-2A87-4DF8-AF47-1FD23FC8BFA0}" dt="2021-04-18T08:43:03.244" v="1058" actId="14100"/>
          <ac:picMkLst>
            <pc:docMk/>
            <pc:sldMk cId="4009294983" sldId="262"/>
            <ac:picMk id="4" creationId="{B57F2072-2D35-436E-BDE4-D16EF6EA1068}"/>
          </ac:picMkLst>
        </pc:picChg>
      </pc:sldChg>
      <pc:sldChg chg="addSp delSp modSp new mod modTransition modClrScheme addAnim modAnim chgLayout">
        <pc:chgData name="Damian Nizianty" userId="9c62fc339465b94e" providerId="Windows Live" clId="Web-{09BD2294-2A87-4DF8-AF47-1FD23FC8BFA0}" dt="2021-04-18T09:43:42.075" v="1554"/>
        <pc:sldMkLst>
          <pc:docMk/>
          <pc:sldMk cId="4215475498" sldId="263"/>
        </pc:sldMkLst>
        <pc:spChg chg="add mod">
          <ac:chgData name="Damian Nizianty" userId="9c62fc339465b94e" providerId="Windows Live" clId="Web-{09BD2294-2A87-4DF8-AF47-1FD23FC8BFA0}" dt="2021-04-18T06:39:29.224" v="757" actId="1076"/>
          <ac:spMkLst>
            <pc:docMk/>
            <pc:sldMk cId="4215475498" sldId="263"/>
            <ac:spMk id="2" creationId="{9E1AC85D-EB4B-4957-999A-1DF62A691391}"/>
          </ac:spMkLst>
        </pc:spChg>
        <pc:spChg chg="add del mod">
          <ac:chgData name="Damian Nizianty" userId="9c62fc339465b94e" providerId="Windows Live" clId="Web-{09BD2294-2A87-4DF8-AF47-1FD23FC8BFA0}" dt="2021-04-18T06:32:11.053" v="629"/>
          <ac:spMkLst>
            <pc:docMk/>
            <pc:sldMk cId="4215475498" sldId="263"/>
            <ac:spMk id="3" creationId="{FD13CFA5-1EFC-464B-9A09-F47C3F632E33}"/>
          </ac:spMkLst>
        </pc:spChg>
        <pc:spChg chg="add mod">
          <ac:chgData name="Damian Nizianty" userId="9c62fc339465b94e" providerId="Windows Live" clId="Web-{09BD2294-2A87-4DF8-AF47-1FD23FC8BFA0}" dt="2021-04-18T06:39:06.474" v="753" actId="1076"/>
          <ac:spMkLst>
            <pc:docMk/>
            <pc:sldMk cId="4215475498" sldId="263"/>
            <ac:spMk id="5" creationId="{75E0CC9C-81B3-4E93-B427-A6261F698AD1}"/>
          </ac:spMkLst>
        </pc:spChg>
        <pc:spChg chg="add mod">
          <ac:chgData name="Damian Nizianty" userId="9c62fc339465b94e" providerId="Windows Live" clId="Web-{09BD2294-2A87-4DF8-AF47-1FD23FC8BFA0}" dt="2021-04-18T06:38:49.411" v="748" actId="1076"/>
          <ac:spMkLst>
            <pc:docMk/>
            <pc:sldMk cId="4215475498" sldId="263"/>
            <ac:spMk id="8" creationId="{40786BE4-BBD0-45DD-B85B-BDB43FECCFE1}"/>
          </ac:spMkLst>
        </pc:spChg>
        <pc:spChg chg="add mod">
          <ac:chgData name="Damian Nizianty" userId="9c62fc339465b94e" providerId="Windows Live" clId="Web-{09BD2294-2A87-4DF8-AF47-1FD23FC8BFA0}" dt="2021-04-18T06:39:12.240" v="754" actId="1076"/>
          <ac:spMkLst>
            <pc:docMk/>
            <pc:sldMk cId="4215475498" sldId="263"/>
            <ac:spMk id="10" creationId="{5AAB01BC-E16A-4420-A2A7-97938DF3690D}"/>
          </ac:spMkLst>
        </pc:spChg>
        <pc:picChg chg="add mod">
          <ac:chgData name="Damian Nizianty" userId="9c62fc339465b94e" providerId="Windows Live" clId="Web-{09BD2294-2A87-4DF8-AF47-1FD23FC8BFA0}" dt="2021-04-18T08:43:09.025" v="1059"/>
          <ac:picMkLst>
            <pc:docMk/>
            <pc:sldMk cId="4215475498" sldId="263"/>
            <ac:picMk id="4" creationId="{EC56C0FF-11EF-40B3-AD1F-8E2C4700E161}"/>
          </ac:picMkLst>
        </pc:picChg>
        <pc:picChg chg="add mod">
          <ac:chgData name="Damian Nizianty" userId="9c62fc339465b94e" providerId="Windows Live" clId="Web-{09BD2294-2A87-4DF8-AF47-1FD23FC8BFA0}" dt="2021-04-18T08:43:19.041" v="1062" actId="14100"/>
          <ac:picMkLst>
            <pc:docMk/>
            <pc:sldMk cId="4215475498" sldId="263"/>
            <ac:picMk id="6" creationId="{624E3F0F-4BF9-4CE4-A495-6A86A2BCCD7E}"/>
          </ac:picMkLst>
        </pc:picChg>
        <pc:picChg chg="add del mod">
          <ac:chgData name="Damian Nizianty" userId="9c62fc339465b94e" providerId="Windows Live" clId="Web-{09BD2294-2A87-4DF8-AF47-1FD23FC8BFA0}" dt="2021-04-18T06:34:04.865" v="658"/>
          <ac:picMkLst>
            <pc:docMk/>
            <pc:sldMk cId="4215475498" sldId="263"/>
            <ac:picMk id="7" creationId="{C86D9216-FC25-493A-8645-D212A210AA8E}"/>
          </ac:picMkLst>
        </pc:picChg>
        <pc:picChg chg="add mod">
          <ac:chgData name="Damian Nizianty" userId="9c62fc339465b94e" providerId="Windows Live" clId="Web-{09BD2294-2A87-4DF8-AF47-1FD23FC8BFA0}" dt="2021-04-18T08:43:25.041" v="1064" actId="1076"/>
          <ac:picMkLst>
            <pc:docMk/>
            <pc:sldMk cId="4215475498" sldId="263"/>
            <ac:picMk id="9" creationId="{DCD4023E-A0F8-4035-8BAF-FEF7D6E95BDE}"/>
          </ac:picMkLst>
        </pc:picChg>
      </pc:sldChg>
      <pc:sldChg chg="addSp delSp modSp new modTransition addAnim modAnim">
        <pc:chgData name="Damian Nizianty" userId="9c62fc339465b94e" providerId="Windows Live" clId="Web-{09BD2294-2A87-4DF8-AF47-1FD23FC8BFA0}" dt="2021-04-18T09:43:52.591" v="1556"/>
        <pc:sldMkLst>
          <pc:docMk/>
          <pc:sldMk cId="1491527473" sldId="264"/>
        </pc:sldMkLst>
        <pc:spChg chg="del">
          <ac:chgData name="Damian Nizianty" userId="9c62fc339465b94e" providerId="Windows Live" clId="Web-{09BD2294-2A87-4DF8-AF47-1FD23FC8BFA0}" dt="2021-04-18T09:25:31.269" v="1316"/>
          <ac:spMkLst>
            <pc:docMk/>
            <pc:sldMk cId="1491527473" sldId="264"/>
            <ac:spMk id="2" creationId="{FB155935-C64D-4CBB-B5A4-8D1A053881CB}"/>
          </ac:spMkLst>
        </pc:spChg>
        <pc:spChg chg="del">
          <ac:chgData name="Damian Nizianty" userId="9c62fc339465b94e" providerId="Windows Live" clId="Web-{09BD2294-2A87-4DF8-AF47-1FD23FC8BFA0}" dt="2021-04-18T09:25:27.894" v="1315"/>
          <ac:spMkLst>
            <pc:docMk/>
            <pc:sldMk cId="1491527473" sldId="264"/>
            <ac:spMk id="3" creationId="{518EC2A0-EE5D-42AF-BAAA-5DC1A24F6C8C}"/>
          </ac:spMkLst>
        </pc:spChg>
        <pc:spChg chg="add del mod ord">
          <ac:chgData name="Damian Nizianty" userId="9c62fc339465b94e" providerId="Windows Live" clId="Web-{09BD2294-2A87-4DF8-AF47-1FD23FC8BFA0}" dt="2021-04-18T09:27:05.741" v="1333"/>
          <ac:spMkLst>
            <pc:docMk/>
            <pc:sldMk cId="1491527473" sldId="264"/>
            <ac:spMk id="5" creationId="{74CC9E85-5393-4C3A-BEA8-462A0C3E3090}"/>
          </ac:spMkLst>
        </pc:spChg>
        <pc:spChg chg="add mod ord">
          <ac:chgData name="Damian Nizianty" userId="9c62fc339465b94e" providerId="Windows Live" clId="Web-{09BD2294-2A87-4DF8-AF47-1FD23FC8BFA0}" dt="2021-04-18T09:27:55.788" v="1341"/>
          <ac:spMkLst>
            <pc:docMk/>
            <pc:sldMk cId="1491527473" sldId="264"/>
            <ac:spMk id="6" creationId="{0980DC07-FDDF-40F4-93EE-CF09ED51D91D}"/>
          </ac:spMkLst>
        </pc:spChg>
        <pc:spChg chg="add mod ord">
          <ac:chgData name="Damian Nizianty" userId="9c62fc339465b94e" providerId="Windows Live" clId="Web-{09BD2294-2A87-4DF8-AF47-1FD23FC8BFA0}" dt="2021-04-18T09:29:59.367" v="1356" actId="14100"/>
          <ac:spMkLst>
            <pc:docMk/>
            <pc:sldMk cId="1491527473" sldId="264"/>
            <ac:spMk id="7" creationId="{EDF7A8BF-4E8C-4CD0-9236-F45FE4D8F806}"/>
          </ac:spMkLst>
        </pc:spChg>
        <pc:picChg chg="add mod">
          <ac:chgData name="Damian Nizianty" userId="9c62fc339465b94e" providerId="Windows Live" clId="Web-{09BD2294-2A87-4DF8-AF47-1FD23FC8BFA0}" dt="2021-04-18T09:28:11.976" v="1343" actId="1076"/>
          <ac:picMkLst>
            <pc:docMk/>
            <pc:sldMk cId="1491527473" sldId="264"/>
            <ac:picMk id="4" creationId="{865518E5-3BBE-42F4-AFED-3831CA384810}"/>
          </ac:picMkLst>
        </pc:picChg>
      </pc:sldChg>
      <pc:sldChg chg="modSp new modTransition addAnim modAnim">
        <pc:chgData name="Damian Nizianty" userId="9c62fc339465b94e" providerId="Windows Live" clId="Web-{09BD2294-2A87-4DF8-AF47-1FD23FC8BFA0}" dt="2021-04-18T09:45:53.873" v="1573" actId="1076"/>
        <pc:sldMkLst>
          <pc:docMk/>
          <pc:sldMk cId="1613712984" sldId="265"/>
        </pc:sldMkLst>
        <pc:spChg chg="mod">
          <ac:chgData name="Damian Nizianty" userId="9c62fc339465b94e" providerId="Windows Live" clId="Web-{09BD2294-2A87-4DF8-AF47-1FD23FC8BFA0}" dt="2021-04-18T09:45:53.873" v="1573" actId="1076"/>
          <ac:spMkLst>
            <pc:docMk/>
            <pc:sldMk cId="1613712984" sldId="265"/>
            <ac:spMk id="2" creationId="{4C2A6FEE-276C-49C5-A8E0-B9E27E4FF1E7}"/>
          </ac:spMkLst>
        </pc:spChg>
        <pc:spChg chg="mod">
          <ac:chgData name="Damian Nizianty" userId="9c62fc339465b94e" providerId="Windows Live" clId="Web-{09BD2294-2A87-4DF8-AF47-1FD23FC8BFA0}" dt="2021-04-18T06:46:30.209" v="909" actId="20577"/>
          <ac:spMkLst>
            <pc:docMk/>
            <pc:sldMk cId="1613712984" sldId="265"/>
            <ac:spMk id="3" creationId="{A40AA89D-E72B-4FF4-8C0C-ED80A845CC76}"/>
          </ac:spMkLst>
        </pc:spChg>
      </pc:sldChg>
      <pc:sldChg chg="addSp delSp modSp new mod modTransition modClrScheme addAnim delAnim modAnim chgLayout">
        <pc:chgData name="Damian Nizianty" userId="9c62fc339465b94e" providerId="Windows Live" clId="Web-{09BD2294-2A87-4DF8-AF47-1FD23FC8BFA0}" dt="2021-04-18T09:40:35.871" v="1490"/>
        <pc:sldMkLst>
          <pc:docMk/>
          <pc:sldMk cId="2842880277" sldId="266"/>
        </pc:sldMkLst>
        <pc:spChg chg="mod ord">
          <ac:chgData name="Damian Nizianty" userId="9c62fc339465b94e" providerId="Windows Live" clId="Web-{09BD2294-2A87-4DF8-AF47-1FD23FC8BFA0}" dt="2021-04-18T09:00:28.560" v="1134" actId="1076"/>
          <ac:spMkLst>
            <pc:docMk/>
            <pc:sldMk cId="2842880277" sldId="266"/>
            <ac:spMk id="2" creationId="{CFE1B926-3301-4233-82EE-8E4E7B4C1B5C}"/>
          </ac:spMkLst>
        </pc:spChg>
        <pc:spChg chg="mod ord">
          <ac:chgData name="Damian Nizianty" userId="9c62fc339465b94e" providerId="Windows Live" clId="Web-{09BD2294-2A87-4DF8-AF47-1FD23FC8BFA0}" dt="2021-04-18T09:01:55.686" v="1143" actId="1076"/>
          <ac:spMkLst>
            <pc:docMk/>
            <pc:sldMk cId="2842880277" sldId="266"/>
            <ac:spMk id="3" creationId="{9E1DF9C9-9470-4882-B2FC-3DE5B71733A3}"/>
          </ac:spMkLst>
        </pc:spChg>
        <pc:picChg chg="add mod">
          <ac:chgData name="Damian Nizianty" userId="9c62fc339465b94e" providerId="Windows Live" clId="Web-{09BD2294-2A87-4DF8-AF47-1FD23FC8BFA0}" dt="2021-04-18T08:57:57.575" v="1115" actId="1076"/>
          <ac:picMkLst>
            <pc:docMk/>
            <pc:sldMk cId="2842880277" sldId="266"/>
            <ac:picMk id="4" creationId="{F6096F11-1752-4470-A49C-610A76711846}"/>
          </ac:picMkLst>
        </pc:picChg>
        <pc:picChg chg="add mod">
          <ac:chgData name="Damian Nizianty" userId="9c62fc339465b94e" providerId="Windows Live" clId="Web-{09BD2294-2A87-4DF8-AF47-1FD23FC8BFA0}" dt="2021-04-18T09:00:19.420" v="1133" actId="14100"/>
          <ac:picMkLst>
            <pc:docMk/>
            <pc:sldMk cId="2842880277" sldId="266"/>
            <ac:picMk id="5" creationId="{ADF4A4A4-7A6C-4371-B1ED-1A10B27A7ADE}"/>
          </ac:picMkLst>
        </pc:picChg>
        <pc:picChg chg="add del mod">
          <ac:chgData name="Damian Nizianty" userId="9c62fc339465b94e" providerId="Windows Live" clId="Web-{09BD2294-2A87-4DF8-AF47-1FD23FC8BFA0}" dt="2021-04-18T08:57:07.700" v="1107"/>
          <ac:picMkLst>
            <pc:docMk/>
            <pc:sldMk cId="2842880277" sldId="266"/>
            <ac:picMk id="6" creationId="{3B729343-9D2C-49FC-919D-7B99AE39511E}"/>
          </ac:picMkLst>
        </pc:picChg>
        <pc:picChg chg="add mod">
          <ac:chgData name="Damian Nizianty" userId="9c62fc339465b94e" providerId="Windows Live" clId="Web-{09BD2294-2A87-4DF8-AF47-1FD23FC8BFA0}" dt="2021-04-18T08:59:00.826" v="1118" actId="1076"/>
          <ac:picMkLst>
            <pc:docMk/>
            <pc:sldMk cId="2842880277" sldId="266"/>
            <ac:picMk id="7" creationId="{6E20C83A-FC09-4F0E-9536-8D3ADDED4F18}"/>
          </ac:picMkLst>
        </pc:picChg>
        <pc:picChg chg="add del mod">
          <ac:chgData name="Damian Nizianty" userId="9c62fc339465b94e" providerId="Windows Live" clId="Web-{09BD2294-2A87-4DF8-AF47-1FD23FC8BFA0}" dt="2021-04-18T08:59:12.529" v="1122"/>
          <ac:picMkLst>
            <pc:docMk/>
            <pc:sldMk cId="2842880277" sldId="266"/>
            <ac:picMk id="8" creationId="{E5AE5D7E-68BA-4C78-AF19-8F4151B7C2E5}"/>
          </ac:picMkLst>
        </pc:picChg>
        <pc:picChg chg="add mod">
          <ac:chgData name="Damian Nizianty" userId="9c62fc339465b94e" providerId="Windows Live" clId="Web-{09BD2294-2A87-4DF8-AF47-1FD23FC8BFA0}" dt="2021-04-18T08:59:34.670" v="1125" actId="1076"/>
          <ac:picMkLst>
            <pc:docMk/>
            <pc:sldMk cId="2842880277" sldId="266"/>
            <ac:picMk id="9" creationId="{7431FE97-E135-47F7-B376-7C485CC98990}"/>
          </ac:picMkLst>
        </pc:picChg>
      </pc:sldChg>
      <pc:sldChg chg="addSp modSp new modTransition addAnim modAnim">
        <pc:chgData name="Damian Nizianty" userId="9c62fc339465b94e" providerId="Windows Live" clId="Web-{09BD2294-2A87-4DF8-AF47-1FD23FC8BFA0}" dt="2021-04-18T09:41:23.605" v="1505"/>
        <pc:sldMkLst>
          <pc:docMk/>
          <pc:sldMk cId="4286219352" sldId="267"/>
        </pc:sldMkLst>
        <pc:spChg chg="mod">
          <ac:chgData name="Damian Nizianty" userId="9c62fc339465b94e" providerId="Windows Live" clId="Web-{09BD2294-2A87-4DF8-AF47-1FD23FC8BFA0}" dt="2021-04-18T08:41:45.088" v="1050" actId="14100"/>
          <ac:spMkLst>
            <pc:docMk/>
            <pc:sldMk cId="4286219352" sldId="267"/>
            <ac:spMk id="2" creationId="{17A2F698-B3E3-4034-B57C-AD7A870E7DC1}"/>
          </ac:spMkLst>
        </pc:spChg>
        <pc:spChg chg="mod">
          <ac:chgData name="Damian Nizianty" userId="9c62fc339465b94e" providerId="Windows Live" clId="Web-{09BD2294-2A87-4DF8-AF47-1FD23FC8BFA0}" dt="2021-04-18T08:41:49.384" v="1051" actId="1076"/>
          <ac:spMkLst>
            <pc:docMk/>
            <pc:sldMk cId="4286219352" sldId="267"/>
            <ac:spMk id="3" creationId="{D9ED96C7-7CE8-4DEF-A397-16EC6603F32F}"/>
          </ac:spMkLst>
        </pc:spChg>
        <pc:picChg chg="add mod">
          <ac:chgData name="Damian Nizianty" userId="9c62fc339465b94e" providerId="Windows Live" clId="Web-{09BD2294-2A87-4DF8-AF47-1FD23FC8BFA0}" dt="2021-04-18T08:42:20.681" v="1053" actId="1076"/>
          <ac:picMkLst>
            <pc:docMk/>
            <pc:sldMk cId="4286219352" sldId="267"/>
            <ac:picMk id="4" creationId="{0731263D-FDBC-474C-A887-30A6552976BB}"/>
          </ac:picMkLst>
        </pc:picChg>
      </pc:sldChg>
      <pc:sldChg chg="addSp delSp modSp new modTransition addAnim modAnim">
        <pc:chgData name="Damian Nizianty" userId="9c62fc339465b94e" providerId="Windows Live" clId="Web-{09BD2294-2A87-4DF8-AF47-1FD23FC8BFA0}" dt="2021-04-18T09:41:48.402" v="1514"/>
        <pc:sldMkLst>
          <pc:docMk/>
          <pc:sldMk cId="2319120602" sldId="268"/>
        </pc:sldMkLst>
        <pc:spChg chg="mod ord">
          <ac:chgData name="Damian Nizianty" userId="9c62fc339465b94e" providerId="Windows Live" clId="Web-{09BD2294-2A87-4DF8-AF47-1FD23FC8BFA0}" dt="2021-04-18T09:23:06.066" v="1309" actId="1076"/>
          <ac:spMkLst>
            <pc:docMk/>
            <pc:sldMk cId="2319120602" sldId="268"/>
            <ac:spMk id="2" creationId="{89B21053-950A-43D3-BB35-E1614070531D}"/>
          </ac:spMkLst>
        </pc:spChg>
        <pc:spChg chg="mod">
          <ac:chgData name="Damian Nizianty" userId="9c62fc339465b94e" providerId="Windows Live" clId="Web-{09BD2294-2A87-4DF8-AF47-1FD23FC8BFA0}" dt="2021-04-18T09:23:18.097" v="1312" actId="1076"/>
          <ac:spMkLst>
            <pc:docMk/>
            <pc:sldMk cId="2319120602" sldId="268"/>
            <ac:spMk id="3" creationId="{6F6CB45C-602A-4021-A196-56DE0422A055}"/>
          </ac:spMkLst>
        </pc:spChg>
        <pc:spChg chg="add del mod">
          <ac:chgData name="Damian Nizianty" userId="9c62fc339465b94e" providerId="Windows Live" clId="Web-{09BD2294-2A87-4DF8-AF47-1FD23FC8BFA0}" dt="2021-04-18T09:15:31.376" v="1259"/>
          <ac:spMkLst>
            <pc:docMk/>
            <pc:sldMk cId="2319120602" sldId="268"/>
            <ac:spMk id="5" creationId="{D530B401-74D1-4F18-87B4-B911729261EA}"/>
          </ac:spMkLst>
        </pc:spChg>
        <pc:spChg chg="add mod">
          <ac:chgData name="Damian Nizianty" userId="9c62fc339465b94e" providerId="Windows Live" clId="Web-{09BD2294-2A87-4DF8-AF47-1FD23FC8BFA0}" dt="2021-04-18T09:23:01.362" v="1308" actId="1076"/>
          <ac:spMkLst>
            <pc:docMk/>
            <pc:sldMk cId="2319120602" sldId="268"/>
            <ac:spMk id="6" creationId="{28353ADA-B8EB-4745-88FA-73D975C7B51D}"/>
          </ac:spMkLst>
        </pc:spChg>
        <pc:picChg chg="add mod ord">
          <ac:chgData name="Damian Nizianty" userId="9c62fc339465b94e" providerId="Windows Live" clId="Web-{09BD2294-2A87-4DF8-AF47-1FD23FC8BFA0}" dt="2021-04-18T09:23:43.894" v="1314" actId="14100"/>
          <ac:picMkLst>
            <pc:docMk/>
            <pc:sldMk cId="2319120602" sldId="268"/>
            <ac:picMk id="4" creationId="{A2DA4431-9770-4385-A7D7-005D238E98F5}"/>
          </ac:picMkLst>
        </pc:picChg>
      </pc:sldChg>
      <pc:sldChg chg="addSp delSp modSp new modTransition addAnim modAnim">
        <pc:chgData name="Damian Nizianty" userId="9c62fc339465b94e" providerId="Windows Live" clId="Web-{09BD2294-2A87-4DF8-AF47-1FD23FC8BFA0}" dt="2021-04-18T09:44:37.357" v="1567"/>
        <pc:sldMkLst>
          <pc:docMk/>
          <pc:sldMk cId="3666317646" sldId="269"/>
        </pc:sldMkLst>
        <pc:spChg chg="mod">
          <ac:chgData name="Damian Nizianty" userId="9c62fc339465b94e" providerId="Windows Live" clId="Web-{09BD2294-2A87-4DF8-AF47-1FD23FC8BFA0}" dt="2021-04-18T09:31:01.789" v="1370" actId="20577"/>
          <ac:spMkLst>
            <pc:docMk/>
            <pc:sldMk cId="3666317646" sldId="269"/>
            <ac:spMk id="2" creationId="{5B63324D-3459-4459-9CAD-82D6C707ABDE}"/>
          </ac:spMkLst>
        </pc:spChg>
        <pc:spChg chg="del">
          <ac:chgData name="Damian Nizianty" userId="9c62fc339465b94e" providerId="Windows Live" clId="Web-{09BD2294-2A87-4DF8-AF47-1FD23FC8BFA0}" dt="2021-04-18T09:31:06.805" v="1371"/>
          <ac:spMkLst>
            <pc:docMk/>
            <pc:sldMk cId="3666317646" sldId="269"/>
            <ac:spMk id="3" creationId="{A116DC4C-47BF-44FD-9CFD-A9C1EDD57052}"/>
          </ac:spMkLst>
        </pc:spChg>
        <pc:spChg chg="add mod">
          <ac:chgData name="Damian Nizianty" userId="9c62fc339465b94e" providerId="Windows Live" clId="Web-{09BD2294-2A87-4DF8-AF47-1FD23FC8BFA0}" dt="2021-04-18T09:35:25.995" v="1420" actId="1076"/>
          <ac:spMkLst>
            <pc:docMk/>
            <pc:sldMk cId="3666317646" sldId="269"/>
            <ac:spMk id="4" creationId="{C1D508C4-A4E1-4E97-9CC3-4E31E81B6E5F}"/>
          </ac:spMkLst>
        </pc:spChg>
      </pc:sldChg>
      <pc:sldChg chg="modSp new modTransition addAnim modAnim">
        <pc:chgData name="Damian Nizianty" userId="9c62fc339465b94e" providerId="Windows Live" clId="Web-{09BD2294-2A87-4DF8-AF47-1FD23FC8BFA0}" dt="2021-04-18T09:44:44.591" v="1570"/>
        <pc:sldMkLst>
          <pc:docMk/>
          <pc:sldMk cId="2215871864" sldId="270"/>
        </pc:sldMkLst>
        <pc:spChg chg="mod">
          <ac:chgData name="Damian Nizianty" userId="9c62fc339465b94e" providerId="Windows Live" clId="Web-{09BD2294-2A87-4DF8-AF47-1FD23FC8BFA0}" dt="2021-04-18T09:37:45.651" v="1444" actId="1076"/>
          <ac:spMkLst>
            <pc:docMk/>
            <pc:sldMk cId="2215871864" sldId="270"/>
            <ac:spMk id="2" creationId="{FD6FBE18-E2FE-4D14-8437-5E41909B1FCE}"/>
          </ac:spMkLst>
        </pc:spChg>
        <pc:spChg chg="mod">
          <ac:chgData name="Damian Nizianty" userId="9c62fc339465b94e" providerId="Windows Live" clId="Web-{09BD2294-2A87-4DF8-AF47-1FD23FC8BFA0}" dt="2021-04-18T09:37:39.526" v="1443" actId="1076"/>
          <ac:spMkLst>
            <pc:docMk/>
            <pc:sldMk cId="2215871864" sldId="270"/>
            <ac:spMk id="3" creationId="{D1D94C42-5EAF-44A2-B586-D436A13D5929}"/>
          </ac:spMkLst>
        </pc:spChg>
      </pc:sldChg>
      <pc:sldMasterChg chg="modTransition modSldLayout">
        <pc:chgData name="Damian Nizianty" userId="9c62fc339465b94e" providerId="Windows Live" clId="Web-{09BD2294-2A87-4DF8-AF47-1FD23FC8BFA0}" dt="2021-04-18T09:38:13.464" v="1446"/>
        <pc:sldMasterMkLst>
          <pc:docMk/>
          <pc:sldMasterMk cId="0" sldId="2147483648"/>
        </pc:sldMasterMkLst>
        <pc:sldLayoutChg chg="modTransition">
          <pc:chgData name="Damian Nizianty" userId="9c62fc339465b94e" providerId="Windows Live" clId="Web-{09BD2294-2A87-4DF8-AF47-1FD23FC8BFA0}" dt="2021-04-18T09:38:13.464" v="1446"/>
          <pc:sldLayoutMkLst>
            <pc:docMk/>
            <pc:sldMasterMk cId="0" sldId="2147483648"/>
            <pc:sldLayoutMk cId="0" sldId="2147483649"/>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50"/>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51"/>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52"/>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53"/>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54"/>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55"/>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56"/>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57"/>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58"/>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59"/>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60"/>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61"/>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62"/>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63"/>
          </pc:sldLayoutMkLst>
        </pc:sldLayoutChg>
        <pc:sldLayoutChg chg="modTransition">
          <pc:chgData name="Damian Nizianty" userId="9c62fc339465b94e" providerId="Windows Live" clId="Web-{09BD2294-2A87-4DF8-AF47-1FD23FC8BFA0}" dt="2021-04-18T09:38:13.464" v="1446"/>
          <pc:sldLayoutMkLst>
            <pc:docMk/>
            <pc:sldMasterMk cId="0" sldId="2147483648"/>
            <pc:sldLayoutMk cId="0" sldId="2147483664"/>
          </pc:sldLayoutMkLst>
        </pc:sldLayoutChg>
      </pc:sldMasterChg>
    </pc:docChg>
  </pc:docChgLst>
  <pc:docChgLst>
    <pc:chgData name="Jolek B" userId="2fddadca4ac9f0ba" providerId="LiveId" clId="{A4308CA1-AC50-4B92-86F9-D8E141DF7BC6}"/>
    <pc:docChg chg="undo custSel addSld delSld modSld sldOrd">
      <pc:chgData name="Jolek B" userId="2fddadca4ac9f0ba" providerId="LiveId" clId="{A4308CA1-AC50-4B92-86F9-D8E141DF7BC6}" dt="2021-05-03T07:34:25.500" v="1202"/>
      <pc:docMkLst>
        <pc:docMk/>
      </pc:docMkLst>
      <pc:sldChg chg="modSp del mod modTransition">
        <pc:chgData name="Jolek B" userId="2fddadca4ac9f0ba" providerId="LiveId" clId="{A4308CA1-AC50-4B92-86F9-D8E141DF7BC6}" dt="2021-04-30T16:50:29.253" v="987" actId="2696"/>
        <pc:sldMkLst>
          <pc:docMk/>
          <pc:sldMk cId="3622625124" sldId="256"/>
        </pc:sldMkLst>
        <pc:picChg chg="mod">
          <ac:chgData name="Jolek B" userId="2fddadca4ac9f0ba" providerId="LiveId" clId="{A4308CA1-AC50-4B92-86F9-D8E141DF7BC6}" dt="2021-04-29T14:07:50.202" v="355" actId="1076"/>
          <ac:picMkLst>
            <pc:docMk/>
            <pc:sldMk cId="3622625124" sldId="256"/>
            <ac:picMk id="4" creationId="{423F01F9-00D1-43EB-B02F-6CA960517FB9}"/>
          </ac:picMkLst>
        </pc:picChg>
      </pc:sldChg>
      <pc:sldChg chg="modSp modTransition modAnim">
        <pc:chgData name="Jolek B" userId="2fddadca4ac9f0ba" providerId="LiveId" clId="{A4308CA1-AC50-4B92-86F9-D8E141DF7BC6}" dt="2021-04-30T17:40:46.864" v="1178"/>
        <pc:sldMkLst>
          <pc:docMk/>
          <pc:sldMk cId="675696143" sldId="257"/>
        </pc:sldMkLst>
        <pc:spChg chg="mod">
          <ac:chgData name="Jolek B" userId="2fddadca4ac9f0ba" providerId="LiveId" clId="{A4308CA1-AC50-4B92-86F9-D8E141DF7BC6}" dt="2021-04-29T14:06:05.819" v="341" actId="207"/>
          <ac:spMkLst>
            <pc:docMk/>
            <pc:sldMk cId="675696143" sldId="257"/>
            <ac:spMk id="2" creationId="{726D67CB-0731-43FD-89AB-673DE2200B5B}"/>
          </ac:spMkLst>
        </pc:spChg>
        <pc:spChg chg="mod">
          <ac:chgData name="Jolek B" userId="2fddadca4ac9f0ba" providerId="LiveId" clId="{A4308CA1-AC50-4B92-86F9-D8E141DF7BC6}" dt="2021-04-29T14:06:01.611" v="340" actId="207"/>
          <ac:spMkLst>
            <pc:docMk/>
            <pc:sldMk cId="675696143" sldId="257"/>
            <ac:spMk id="3" creationId="{81A2BD17-2C93-44A4-871B-BC8005B1FAB5}"/>
          </ac:spMkLst>
        </pc:spChg>
      </pc:sldChg>
      <pc:sldChg chg="modSp mod modTransition modAnim">
        <pc:chgData name="Jolek B" userId="2fddadca4ac9f0ba" providerId="LiveId" clId="{A4308CA1-AC50-4B92-86F9-D8E141DF7BC6}" dt="2021-04-30T17:13:08.160" v="1059"/>
        <pc:sldMkLst>
          <pc:docMk/>
          <pc:sldMk cId="501030090" sldId="258"/>
        </pc:sldMkLst>
        <pc:spChg chg="mod">
          <ac:chgData name="Jolek B" userId="2fddadca4ac9f0ba" providerId="LiveId" clId="{A4308CA1-AC50-4B92-86F9-D8E141DF7BC6}" dt="2021-04-29T14:06:17.780" v="342" actId="207"/>
          <ac:spMkLst>
            <pc:docMk/>
            <pc:sldMk cId="501030090" sldId="258"/>
            <ac:spMk id="2" creationId="{B442D431-9E70-49E0-8768-645346880438}"/>
          </ac:spMkLst>
        </pc:spChg>
        <pc:spChg chg="mod">
          <ac:chgData name="Jolek B" userId="2fddadca4ac9f0ba" providerId="LiveId" clId="{A4308CA1-AC50-4B92-86F9-D8E141DF7BC6}" dt="2021-04-29T14:06:50.962" v="349" actId="1076"/>
          <ac:spMkLst>
            <pc:docMk/>
            <pc:sldMk cId="501030090" sldId="258"/>
            <ac:spMk id="3" creationId="{1A5578DE-C7C7-4F11-90A0-337D9B6A5D55}"/>
          </ac:spMkLst>
        </pc:spChg>
        <pc:picChg chg="mod">
          <ac:chgData name="Jolek B" userId="2fddadca4ac9f0ba" providerId="LiveId" clId="{A4308CA1-AC50-4B92-86F9-D8E141DF7BC6}" dt="2021-04-29T14:07:05.266" v="353" actId="14100"/>
          <ac:picMkLst>
            <pc:docMk/>
            <pc:sldMk cId="501030090" sldId="258"/>
            <ac:picMk id="4" creationId="{ED56116D-EEA6-40F8-B5CE-CC56756F048C}"/>
          </ac:picMkLst>
        </pc:picChg>
      </pc:sldChg>
      <pc:sldChg chg="modSp mod modTransition modAnim">
        <pc:chgData name="Jolek B" userId="2fddadca4ac9f0ba" providerId="LiveId" clId="{A4308CA1-AC50-4B92-86F9-D8E141DF7BC6}" dt="2021-04-30T17:14:17.916" v="1064"/>
        <pc:sldMkLst>
          <pc:docMk/>
          <pc:sldMk cId="1001372039" sldId="259"/>
        </pc:sldMkLst>
        <pc:spChg chg="mod">
          <ac:chgData name="Jolek B" userId="2fddadca4ac9f0ba" providerId="LiveId" clId="{A4308CA1-AC50-4B92-86F9-D8E141DF7BC6}" dt="2021-04-29T13:06:43.183" v="15" actId="122"/>
          <ac:spMkLst>
            <pc:docMk/>
            <pc:sldMk cId="1001372039" sldId="259"/>
            <ac:spMk id="2" creationId="{96AD5C98-3214-4782-959D-B6559B359325}"/>
          </ac:spMkLst>
        </pc:spChg>
        <pc:spChg chg="mod">
          <ac:chgData name="Jolek B" userId="2fddadca4ac9f0ba" providerId="LiveId" clId="{A4308CA1-AC50-4B92-86F9-D8E141DF7BC6}" dt="2021-04-29T13:07:01.767" v="17" actId="2711"/>
          <ac:spMkLst>
            <pc:docMk/>
            <pc:sldMk cId="1001372039" sldId="259"/>
            <ac:spMk id="3" creationId="{8DD2BD30-5B94-492E-AF54-663A5FA2D2EB}"/>
          </ac:spMkLst>
        </pc:spChg>
      </pc:sldChg>
      <pc:sldChg chg="modSp mod modTransition modAnim">
        <pc:chgData name="Jolek B" userId="2fddadca4ac9f0ba" providerId="LiveId" clId="{A4308CA1-AC50-4B92-86F9-D8E141DF7BC6}" dt="2021-05-03T07:28:39.905" v="1191"/>
        <pc:sldMkLst>
          <pc:docMk/>
          <pc:sldMk cId="866180971" sldId="260"/>
        </pc:sldMkLst>
        <pc:spChg chg="mod">
          <ac:chgData name="Jolek B" userId="2fddadca4ac9f0ba" providerId="LiveId" clId="{A4308CA1-AC50-4B92-86F9-D8E141DF7BC6}" dt="2021-04-29T13:37:45.675" v="155" actId="14100"/>
          <ac:spMkLst>
            <pc:docMk/>
            <pc:sldMk cId="866180971" sldId="260"/>
            <ac:spMk id="2" creationId="{C07AB9BC-3D68-42AF-81B4-7D0E68567133}"/>
          </ac:spMkLst>
        </pc:spChg>
        <pc:spChg chg="mod">
          <ac:chgData name="Jolek B" userId="2fddadca4ac9f0ba" providerId="LiveId" clId="{A4308CA1-AC50-4B92-86F9-D8E141DF7BC6}" dt="2021-04-29T13:37:37.485" v="153" actId="207"/>
          <ac:spMkLst>
            <pc:docMk/>
            <pc:sldMk cId="866180971" sldId="260"/>
            <ac:spMk id="3" creationId="{AF8C85CD-0E3D-4165-AD60-3A38A0FFB252}"/>
          </ac:spMkLst>
        </pc:spChg>
        <pc:picChg chg="mod">
          <ac:chgData name="Jolek B" userId="2fddadca4ac9f0ba" providerId="LiveId" clId="{A4308CA1-AC50-4B92-86F9-D8E141DF7BC6}" dt="2021-04-29T13:36:49.482" v="145" actId="1076"/>
          <ac:picMkLst>
            <pc:docMk/>
            <pc:sldMk cId="866180971" sldId="260"/>
            <ac:picMk id="4" creationId="{84105B7D-4A67-4507-8052-FDD2E10FF0F2}"/>
          </ac:picMkLst>
        </pc:picChg>
      </pc:sldChg>
      <pc:sldChg chg="addSp delSp modSp mod modTransition modAnim">
        <pc:chgData name="Jolek B" userId="2fddadca4ac9f0ba" providerId="LiveId" clId="{A4308CA1-AC50-4B92-86F9-D8E141DF7BC6}" dt="2021-05-03T07:28:54.007" v="1192"/>
        <pc:sldMkLst>
          <pc:docMk/>
          <pc:sldMk cId="2991027120" sldId="261"/>
        </pc:sldMkLst>
        <pc:spChg chg="mod">
          <ac:chgData name="Jolek B" userId="2fddadca4ac9f0ba" providerId="LiveId" clId="{A4308CA1-AC50-4B92-86F9-D8E141DF7BC6}" dt="2021-04-29T13:45:16.875" v="242" actId="1076"/>
          <ac:spMkLst>
            <pc:docMk/>
            <pc:sldMk cId="2991027120" sldId="261"/>
            <ac:spMk id="2" creationId="{BFB55B43-FAB1-4391-B925-32FA5215A557}"/>
          </ac:spMkLst>
        </pc:spChg>
        <pc:spChg chg="mod">
          <ac:chgData name="Jolek B" userId="2fddadca4ac9f0ba" providerId="LiveId" clId="{A4308CA1-AC50-4B92-86F9-D8E141DF7BC6}" dt="2021-04-29T13:46:33.935" v="255" actId="1076"/>
          <ac:spMkLst>
            <pc:docMk/>
            <pc:sldMk cId="2991027120" sldId="261"/>
            <ac:spMk id="3" creationId="{3F482522-65FF-4B4A-A505-150DDF366CD9}"/>
          </ac:spMkLst>
        </pc:spChg>
        <pc:spChg chg="add mod">
          <ac:chgData name="Jolek B" userId="2fddadca4ac9f0ba" providerId="LiveId" clId="{A4308CA1-AC50-4B92-86F9-D8E141DF7BC6}" dt="2021-04-29T13:44:57.138" v="236" actId="20577"/>
          <ac:spMkLst>
            <pc:docMk/>
            <pc:sldMk cId="2991027120" sldId="261"/>
            <ac:spMk id="4" creationId="{459D8B0C-E4CE-4B2D-997E-8427504919C7}"/>
          </ac:spMkLst>
        </pc:spChg>
        <pc:picChg chg="add del mod">
          <ac:chgData name="Jolek B" userId="2fddadca4ac9f0ba" providerId="LiveId" clId="{A4308CA1-AC50-4B92-86F9-D8E141DF7BC6}" dt="2021-04-29T13:45:31.952" v="247" actId="21"/>
          <ac:picMkLst>
            <pc:docMk/>
            <pc:sldMk cId="2991027120" sldId="261"/>
            <ac:picMk id="6" creationId="{96013FE7-0EF1-462A-8935-7BAFA1AF9EA1}"/>
          </ac:picMkLst>
        </pc:picChg>
        <pc:picChg chg="add del mod">
          <ac:chgData name="Jolek B" userId="2fddadca4ac9f0ba" providerId="LiveId" clId="{A4308CA1-AC50-4B92-86F9-D8E141DF7BC6}" dt="2021-04-29T13:46:25.514" v="253" actId="21"/>
          <ac:picMkLst>
            <pc:docMk/>
            <pc:sldMk cId="2991027120" sldId="261"/>
            <ac:picMk id="8" creationId="{1AFC40F8-A487-47C5-878A-AA0EDB77D72A}"/>
          </ac:picMkLst>
        </pc:picChg>
      </pc:sldChg>
      <pc:sldChg chg="modSp mod modTransition modAnim">
        <pc:chgData name="Jolek B" userId="2fddadca4ac9f0ba" providerId="LiveId" clId="{A4308CA1-AC50-4B92-86F9-D8E141DF7BC6}" dt="2021-05-03T07:29:19.486" v="1193"/>
        <pc:sldMkLst>
          <pc:docMk/>
          <pc:sldMk cId="4009294983" sldId="262"/>
        </pc:sldMkLst>
        <pc:spChg chg="mod">
          <ac:chgData name="Jolek B" userId="2fddadca4ac9f0ba" providerId="LiveId" clId="{A4308CA1-AC50-4B92-86F9-D8E141DF7BC6}" dt="2021-04-29T13:47:03.598" v="262" actId="122"/>
          <ac:spMkLst>
            <pc:docMk/>
            <pc:sldMk cId="4009294983" sldId="262"/>
            <ac:spMk id="6" creationId="{BBA71D28-EA24-4C42-BC58-A3D8BE179757}"/>
          </ac:spMkLst>
        </pc:spChg>
        <pc:picChg chg="mod">
          <ac:chgData name="Jolek B" userId="2fddadca4ac9f0ba" providerId="LiveId" clId="{A4308CA1-AC50-4B92-86F9-D8E141DF7BC6}" dt="2021-04-29T13:46:38.962" v="256" actId="14100"/>
          <ac:picMkLst>
            <pc:docMk/>
            <pc:sldMk cId="4009294983" sldId="262"/>
            <ac:picMk id="4" creationId="{B57F2072-2D35-436E-BDE4-D16EF6EA1068}"/>
          </ac:picMkLst>
        </pc:picChg>
      </pc:sldChg>
      <pc:sldChg chg="modSp mod modTransition modAnim">
        <pc:chgData name="Jolek B" userId="2fddadca4ac9f0ba" providerId="LiveId" clId="{A4308CA1-AC50-4B92-86F9-D8E141DF7BC6}" dt="2021-05-03T07:32:48.293" v="1201"/>
        <pc:sldMkLst>
          <pc:docMk/>
          <pc:sldMk cId="4215475498" sldId="263"/>
        </pc:sldMkLst>
        <pc:spChg chg="mod">
          <ac:chgData name="Jolek B" userId="2fddadca4ac9f0ba" providerId="LiveId" clId="{A4308CA1-AC50-4B92-86F9-D8E141DF7BC6}" dt="2021-04-29T13:47:22.045" v="266" actId="113"/>
          <ac:spMkLst>
            <pc:docMk/>
            <pc:sldMk cId="4215475498" sldId="263"/>
            <ac:spMk id="2" creationId="{9E1AC85D-EB4B-4957-999A-1DF62A691391}"/>
          </ac:spMkLst>
        </pc:spChg>
        <pc:spChg chg="mod">
          <ac:chgData name="Jolek B" userId="2fddadca4ac9f0ba" providerId="LiveId" clId="{A4308CA1-AC50-4B92-86F9-D8E141DF7BC6}" dt="2021-04-29T13:47:33.876" v="268" actId="207"/>
          <ac:spMkLst>
            <pc:docMk/>
            <pc:sldMk cId="4215475498" sldId="263"/>
            <ac:spMk id="5" creationId="{75E0CC9C-81B3-4E93-B427-A6261F698AD1}"/>
          </ac:spMkLst>
        </pc:spChg>
        <pc:spChg chg="mod">
          <ac:chgData name="Jolek B" userId="2fddadca4ac9f0ba" providerId="LiveId" clId="{A4308CA1-AC50-4B92-86F9-D8E141DF7BC6}" dt="2021-04-29T13:47:38.508" v="269" actId="207"/>
          <ac:spMkLst>
            <pc:docMk/>
            <pc:sldMk cId="4215475498" sldId="263"/>
            <ac:spMk id="8" creationId="{40786BE4-BBD0-45DD-B85B-BDB43FECCFE1}"/>
          </ac:spMkLst>
        </pc:spChg>
        <pc:spChg chg="mod">
          <ac:chgData name="Jolek B" userId="2fddadca4ac9f0ba" providerId="LiveId" clId="{A4308CA1-AC50-4B92-86F9-D8E141DF7BC6}" dt="2021-04-29T13:47:29.443" v="267" actId="207"/>
          <ac:spMkLst>
            <pc:docMk/>
            <pc:sldMk cId="4215475498" sldId="263"/>
            <ac:spMk id="10" creationId="{5AAB01BC-E16A-4420-A2A7-97938DF3690D}"/>
          </ac:spMkLst>
        </pc:spChg>
      </pc:sldChg>
      <pc:sldChg chg="addSp delSp modSp mod modTransition delAnim modAnim">
        <pc:chgData name="Jolek B" userId="2fddadca4ac9f0ba" providerId="LiveId" clId="{A4308CA1-AC50-4B92-86F9-D8E141DF7BC6}" dt="2021-04-30T17:32:53.815" v="1112"/>
        <pc:sldMkLst>
          <pc:docMk/>
          <pc:sldMk cId="1491527473" sldId="264"/>
        </pc:sldMkLst>
        <pc:spChg chg="add mod">
          <ac:chgData name="Jolek B" userId="2fddadca4ac9f0ba" providerId="LiveId" clId="{A4308CA1-AC50-4B92-86F9-D8E141DF7BC6}" dt="2021-04-29T14:53:31.717" v="601" actId="20577"/>
          <ac:spMkLst>
            <pc:docMk/>
            <pc:sldMk cId="1491527473" sldId="264"/>
            <ac:spMk id="2" creationId="{C0AA7031-962C-4681-AA9E-3486D60A3594}"/>
          </ac:spMkLst>
        </pc:spChg>
        <pc:spChg chg="add mod">
          <ac:chgData name="Jolek B" userId="2fddadca4ac9f0ba" providerId="LiveId" clId="{A4308CA1-AC50-4B92-86F9-D8E141DF7BC6}" dt="2021-04-29T15:12:57.211" v="671" actId="20577"/>
          <ac:spMkLst>
            <pc:docMk/>
            <pc:sldMk cId="1491527473" sldId="264"/>
            <ac:spMk id="3" creationId="{5BB02D2B-18E5-419C-90F6-B26B633B05E9}"/>
          </ac:spMkLst>
        </pc:spChg>
        <pc:spChg chg="add mod">
          <ac:chgData name="Jolek B" userId="2fddadca4ac9f0ba" providerId="LiveId" clId="{A4308CA1-AC50-4B92-86F9-D8E141DF7BC6}" dt="2021-04-29T15:13:36.238" v="680" actId="20577"/>
          <ac:spMkLst>
            <pc:docMk/>
            <pc:sldMk cId="1491527473" sldId="264"/>
            <ac:spMk id="4" creationId="{27E20FBF-BD35-42BE-BAB4-0C2C8A162F8A}"/>
          </ac:spMkLst>
        </pc:spChg>
        <pc:spChg chg="add mod">
          <ac:chgData name="Jolek B" userId="2fddadca4ac9f0ba" providerId="LiveId" clId="{A4308CA1-AC50-4B92-86F9-D8E141DF7BC6}" dt="2021-04-29T15:19:28.672" v="963" actId="1076"/>
          <ac:spMkLst>
            <pc:docMk/>
            <pc:sldMk cId="1491527473" sldId="264"/>
            <ac:spMk id="5" creationId="{A74A2647-CAE2-4741-AD57-3893FB96021F}"/>
          </ac:spMkLst>
        </pc:spChg>
        <pc:spChg chg="del">
          <ac:chgData name="Jolek B" userId="2fddadca4ac9f0ba" providerId="LiveId" clId="{A4308CA1-AC50-4B92-86F9-D8E141DF7BC6}" dt="2021-04-29T14:50:24.662" v="592" actId="21"/>
          <ac:spMkLst>
            <pc:docMk/>
            <pc:sldMk cId="1491527473" sldId="264"/>
            <ac:spMk id="6" creationId="{0980DC07-FDDF-40F4-93EE-CF09ED51D91D}"/>
          </ac:spMkLst>
        </pc:spChg>
        <pc:spChg chg="del">
          <ac:chgData name="Jolek B" userId="2fddadca4ac9f0ba" providerId="LiveId" clId="{A4308CA1-AC50-4B92-86F9-D8E141DF7BC6}" dt="2021-04-29T14:50:21.277" v="591" actId="21"/>
          <ac:spMkLst>
            <pc:docMk/>
            <pc:sldMk cId="1491527473" sldId="264"/>
            <ac:spMk id="7" creationId="{EDF7A8BF-4E8C-4CD0-9236-F45FE4D8F806}"/>
          </ac:spMkLst>
        </pc:spChg>
        <pc:picChg chg="del mod">
          <ac:chgData name="Jolek B" userId="2fddadca4ac9f0ba" providerId="LiveId" clId="{A4308CA1-AC50-4B92-86F9-D8E141DF7BC6}" dt="2021-04-29T14:50:16.406" v="590" actId="21"/>
          <ac:picMkLst>
            <pc:docMk/>
            <pc:sldMk cId="1491527473" sldId="264"/>
            <ac:picMk id="4" creationId="{865518E5-3BBE-42F4-AFED-3831CA384810}"/>
          </ac:picMkLst>
        </pc:picChg>
        <pc:picChg chg="add del mod">
          <ac:chgData name="Jolek B" userId="2fddadca4ac9f0ba" providerId="LiveId" clId="{A4308CA1-AC50-4B92-86F9-D8E141DF7BC6}" dt="2021-04-29T14:54:27.637" v="616" actId="21"/>
          <ac:picMkLst>
            <pc:docMk/>
            <pc:sldMk cId="1491527473" sldId="264"/>
            <ac:picMk id="5" creationId="{BF410AE2-0F51-455B-B2AD-777FCAF31C40}"/>
          </ac:picMkLst>
        </pc:picChg>
        <pc:picChg chg="add del mod">
          <ac:chgData name="Jolek B" userId="2fddadca4ac9f0ba" providerId="LiveId" clId="{A4308CA1-AC50-4B92-86F9-D8E141DF7BC6}" dt="2021-04-29T14:54:10.520" v="612" actId="21"/>
          <ac:picMkLst>
            <pc:docMk/>
            <pc:sldMk cId="1491527473" sldId="264"/>
            <ac:picMk id="8" creationId="{32EE5502-D02C-4CE6-84E9-969806354B2B}"/>
          </ac:picMkLst>
        </pc:picChg>
        <pc:picChg chg="add mod">
          <ac:chgData name="Jolek B" userId="2fddadca4ac9f0ba" providerId="LiveId" clId="{A4308CA1-AC50-4B92-86F9-D8E141DF7BC6}" dt="2021-04-29T15:18:27.344" v="957" actId="1076"/>
          <ac:picMkLst>
            <pc:docMk/>
            <pc:sldMk cId="1491527473" sldId="264"/>
            <ac:picMk id="8" creationId="{689097ED-2594-436B-85C1-F3256F117EF4}"/>
          </ac:picMkLst>
        </pc:picChg>
        <pc:picChg chg="add del mod">
          <ac:chgData name="Jolek B" userId="2fddadca4ac9f0ba" providerId="LiveId" clId="{A4308CA1-AC50-4B92-86F9-D8E141DF7BC6}" dt="2021-04-29T15:07:41.676" v="660" actId="21"/>
          <ac:picMkLst>
            <pc:docMk/>
            <pc:sldMk cId="1491527473" sldId="264"/>
            <ac:picMk id="10" creationId="{7940D45C-7A79-41C6-8BF3-18C68F69FD6C}"/>
          </ac:picMkLst>
        </pc:picChg>
        <pc:picChg chg="add del mod">
          <ac:chgData name="Jolek B" userId="2fddadca4ac9f0ba" providerId="LiveId" clId="{A4308CA1-AC50-4B92-86F9-D8E141DF7BC6}" dt="2021-04-29T15:06:02.825" v="639" actId="21"/>
          <ac:picMkLst>
            <pc:docMk/>
            <pc:sldMk cId="1491527473" sldId="264"/>
            <ac:picMk id="11" creationId="{99CFFB8B-BE2C-4DE7-B69E-329A7F2ECD62}"/>
          </ac:picMkLst>
        </pc:picChg>
        <pc:picChg chg="add mod">
          <ac:chgData name="Jolek B" userId="2fddadca4ac9f0ba" providerId="LiveId" clId="{A4308CA1-AC50-4B92-86F9-D8E141DF7BC6}" dt="2021-04-29T15:19:51.608" v="965" actId="14100"/>
          <ac:picMkLst>
            <pc:docMk/>
            <pc:sldMk cId="1491527473" sldId="264"/>
            <ac:picMk id="12" creationId="{AB0FE1E2-847E-470B-B407-9861AB0C2D5A}"/>
          </ac:picMkLst>
        </pc:picChg>
        <pc:picChg chg="add del mod">
          <ac:chgData name="Jolek B" userId="2fddadca4ac9f0ba" providerId="LiveId" clId="{A4308CA1-AC50-4B92-86F9-D8E141DF7BC6}" dt="2021-04-29T15:07:41.676" v="660" actId="21"/>
          <ac:picMkLst>
            <pc:docMk/>
            <pc:sldMk cId="1491527473" sldId="264"/>
            <ac:picMk id="1026" creationId="{54756FCA-ADE3-4EBD-9B51-55041D44F8A8}"/>
          </ac:picMkLst>
        </pc:picChg>
        <pc:picChg chg="add del mod">
          <ac:chgData name="Jolek B" userId="2fddadca4ac9f0ba" providerId="LiveId" clId="{A4308CA1-AC50-4B92-86F9-D8E141DF7BC6}" dt="2021-04-29T15:12:35.354" v="669" actId="21"/>
          <ac:picMkLst>
            <pc:docMk/>
            <pc:sldMk cId="1491527473" sldId="264"/>
            <ac:picMk id="1028" creationId="{2B416A90-CD41-45D7-BF71-5A15CF5A75CE}"/>
          </ac:picMkLst>
        </pc:picChg>
      </pc:sldChg>
      <pc:sldChg chg="addSp modSp mod modTransition modAnim">
        <pc:chgData name="Jolek B" userId="2fddadca4ac9f0ba" providerId="LiveId" clId="{A4308CA1-AC50-4B92-86F9-D8E141DF7BC6}" dt="2021-04-30T17:20:05.057" v="1100"/>
        <pc:sldMkLst>
          <pc:docMk/>
          <pc:sldMk cId="1613712984" sldId="265"/>
        </pc:sldMkLst>
        <pc:spChg chg="mod">
          <ac:chgData name="Jolek B" userId="2fddadca4ac9f0ba" providerId="LiveId" clId="{A4308CA1-AC50-4B92-86F9-D8E141DF7BC6}" dt="2021-04-29T13:34:30.179" v="121" actId="1076"/>
          <ac:spMkLst>
            <pc:docMk/>
            <pc:sldMk cId="1613712984" sldId="265"/>
            <ac:spMk id="2" creationId="{4C2A6FEE-276C-49C5-A8E0-B9E27E4FF1E7}"/>
          </ac:spMkLst>
        </pc:spChg>
        <pc:spChg chg="mod">
          <ac:chgData name="Jolek B" userId="2fddadca4ac9f0ba" providerId="LiveId" clId="{A4308CA1-AC50-4B92-86F9-D8E141DF7BC6}" dt="2021-04-29T13:34:39.507" v="124" actId="14100"/>
          <ac:spMkLst>
            <pc:docMk/>
            <pc:sldMk cId="1613712984" sldId="265"/>
            <ac:spMk id="3" creationId="{A40AA89D-E72B-4FF4-8C0C-ED80A845CC76}"/>
          </ac:spMkLst>
        </pc:spChg>
        <pc:spChg chg="add mod">
          <ac:chgData name="Jolek B" userId="2fddadca4ac9f0ba" providerId="LiveId" clId="{A4308CA1-AC50-4B92-86F9-D8E141DF7BC6}" dt="2021-04-29T13:34:10.173" v="117" actId="20577"/>
          <ac:spMkLst>
            <pc:docMk/>
            <pc:sldMk cId="1613712984" sldId="265"/>
            <ac:spMk id="4" creationId="{9E5A390B-75DE-40AA-B1F9-5584494DCD1E}"/>
          </ac:spMkLst>
        </pc:spChg>
        <pc:picChg chg="add mod">
          <ac:chgData name="Jolek B" userId="2fddadca4ac9f0ba" providerId="LiveId" clId="{A4308CA1-AC50-4B92-86F9-D8E141DF7BC6}" dt="2021-04-29T13:34:48.995" v="128" actId="14100"/>
          <ac:picMkLst>
            <pc:docMk/>
            <pc:sldMk cId="1613712984" sldId="265"/>
            <ac:picMk id="6" creationId="{BC09F978-5B43-42C1-91A2-6D337ECDFBBA}"/>
          </ac:picMkLst>
        </pc:picChg>
      </pc:sldChg>
      <pc:sldChg chg="addSp delSp modSp mod modTransition addAnim delAnim modAnim">
        <pc:chgData name="Jolek B" userId="2fddadca4ac9f0ba" providerId="LiveId" clId="{A4308CA1-AC50-4B92-86F9-D8E141DF7BC6}" dt="2021-05-03T07:26:24.522" v="1184"/>
        <pc:sldMkLst>
          <pc:docMk/>
          <pc:sldMk cId="2842880277" sldId="266"/>
        </pc:sldMkLst>
        <pc:spChg chg="mod">
          <ac:chgData name="Jolek B" userId="2fddadca4ac9f0ba" providerId="LiveId" clId="{A4308CA1-AC50-4B92-86F9-D8E141DF7BC6}" dt="2021-04-29T13:30:49.949" v="105" actId="2711"/>
          <ac:spMkLst>
            <pc:docMk/>
            <pc:sldMk cId="2842880277" sldId="266"/>
            <ac:spMk id="2" creationId="{CFE1B926-3301-4233-82EE-8E4E7B4C1B5C}"/>
          </ac:spMkLst>
        </pc:spChg>
        <pc:spChg chg="mod">
          <ac:chgData name="Jolek B" userId="2fddadca4ac9f0ba" providerId="LiveId" clId="{A4308CA1-AC50-4B92-86F9-D8E141DF7BC6}" dt="2021-04-29T13:10:29.673" v="51" actId="255"/>
          <ac:spMkLst>
            <pc:docMk/>
            <pc:sldMk cId="2842880277" sldId="266"/>
            <ac:spMk id="3" creationId="{9E1DF9C9-9470-4882-B2FC-3DE5B71733A3}"/>
          </ac:spMkLst>
        </pc:spChg>
        <pc:spChg chg="add mod">
          <ac:chgData name="Jolek B" userId="2fddadca4ac9f0ba" providerId="LiveId" clId="{A4308CA1-AC50-4B92-86F9-D8E141DF7BC6}" dt="2021-04-29T13:20:01.998" v="68" actId="20577"/>
          <ac:spMkLst>
            <pc:docMk/>
            <pc:sldMk cId="2842880277" sldId="266"/>
            <ac:spMk id="6" creationId="{BBC38470-9288-494C-A62A-237888B04F9E}"/>
          </ac:spMkLst>
        </pc:spChg>
        <pc:picChg chg="del mod">
          <ac:chgData name="Jolek B" userId="2fddadca4ac9f0ba" providerId="LiveId" clId="{A4308CA1-AC50-4B92-86F9-D8E141DF7BC6}" dt="2021-04-29T13:22:36.804" v="78" actId="21"/>
          <ac:picMkLst>
            <pc:docMk/>
            <pc:sldMk cId="2842880277" sldId="266"/>
            <ac:picMk id="4" creationId="{F6096F11-1752-4470-A49C-610A76711846}"/>
          </ac:picMkLst>
        </pc:picChg>
        <pc:picChg chg="add del mod">
          <ac:chgData name="Jolek B" userId="2fddadca4ac9f0ba" providerId="LiveId" clId="{A4308CA1-AC50-4B92-86F9-D8E141DF7BC6}" dt="2021-04-29T13:28:00.283" v="102" actId="1076"/>
          <ac:picMkLst>
            <pc:docMk/>
            <pc:sldMk cId="2842880277" sldId="266"/>
            <ac:picMk id="5" creationId="{ADF4A4A4-7A6C-4371-B1ED-1A10B27A7ADE}"/>
          </ac:picMkLst>
        </pc:picChg>
        <pc:picChg chg="del mod">
          <ac:chgData name="Jolek B" userId="2fddadca4ac9f0ba" providerId="LiveId" clId="{A4308CA1-AC50-4B92-86F9-D8E141DF7BC6}" dt="2021-04-29T13:27:00.963" v="90" actId="21"/>
          <ac:picMkLst>
            <pc:docMk/>
            <pc:sldMk cId="2842880277" sldId="266"/>
            <ac:picMk id="7" creationId="{6E20C83A-FC09-4F0E-9536-8D3ADDED4F18}"/>
          </ac:picMkLst>
        </pc:picChg>
        <pc:picChg chg="del mod">
          <ac:chgData name="Jolek B" userId="2fddadca4ac9f0ba" providerId="LiveId" clId="{A4308CA1-AC50-4B92-86F9-D8E141DF7BC6}" dt="2021-04-29T13:19:21.341" v="66" actId="21"/>
          <ac:picMkLst>
            <pc:docMk/>
            <pc:sldMk cId="2842880277" sldId="266"/>
            <ac:picMk id="9" creationId="{7431FE97-E135-47F7-B376-7C485CC98990}"/>
          </ac:picMkLst>
        </pc:picChg>
        <pc:picChg chg="add mod">
          <ac:chgData name="Jolek B" userId="2fddadca4ac9f0ba" providerId="LiveId" clId="{A4308CA1-AC50-4B92-86F9-D8E141DF7BC6}" dt="2021-04-29T13:27:51.659" v="97" actId="1076"/>
          <ac:picMkLst>
            <pc:docMk/>
            <pc:sldMk cId="2842880277" sldId="266"/>
            <ac:picMk id="10" creationId="{20E27410-8CB6-4EF0-A66B-241F346181AA}"/>
          </ac:picMkLst>
        </pc:picChg>
        <pc:picChg chg="add mod">
          <ac:chgData name="Jolek B" userId="2fddadca4ac9f0ba" providerId="LiveId" clId="{A4308CA1-AC50-4B92-86F9-D8E141DF7BC6}" dt="2021-04-29T13:27:59.283" v="101" actId="1076"/>
          <ac:picMkLst>
            <pc:docMk/>
            <pc:sldMk cId="2842880277" sldId="266"/>
            <ac:picMk id="11" creationId="{58225B79-0383-4414-9058-9BA4CF94056A}"/>
          </ac:picMkLst>
        </pc:picChg>
        <pc:picChg chg="add mod">
          <ac:chgData name="Jolek B" userId="2fddadca4ac9f0ba" providerId="LiveId" clId="{A4308CA1-AC50-4B92-86F9-D8E141DF7BC6}" dt="2021-04-29T13:27:55.723" v="99" actId="1076"/>
          <ac:picMkLst>
            <pc:docMk/>
            <pc:sldMk cId="2842880277" sldId="266"/>
            <ac:picMk id="12" creationId="{8D058F6B-E0FD-43F8-86D0-12BAEDEE6612}"/>
          </ac:picMkLst>
        </pc:picChg>
      </pc:sldChg>
      <pc:sldChg chg="modSp mod modTransition modAnim">
        <pc:chgData name="Jolek B" userId="2fddadca4ac9f0ba" providerId="LiveId" clId="{A4308CA1-AC50-4B92-86F9-D8E141DF7BC6}" dt="2021-05-03T07:27:41.537" v="1187"/>
        <pc:sldMkLst>
          <pc:docMk/>
          <pc:sldMk cId="4286219352" sldId="267"/>
        </pc:sldMkLst>
        <pc:spChg chg="mod">
          <ac:chgData name="Jolek B" userId="2fddadca4ac9f0ba" providerId="LiveId" clId="{A4308CA1-AC50-4B92-86F9-D8E141DF7BC6}" dt="2021-04-29T13:35:37.239" v="132" actId="122"/>
          <ac:spMkLst>
            <pc:docMk/>
            <pc:sldMk cId="4286219352" sldId="267"/>
            <ac:spMk id="2" creationId="{17A2F698-B3E3-4034-B57C-AD7A870E7DC1}"/>
          </ac:spMkLst>
        </pc:spChg>
        <pc:spChg chg="mod">
          <ac:chgData name="Jolek B" userId="2fddadca4ac9f0ba" providerId="LiveId" clId="{A4308CA1-AC50-4B92-86F9-D8E141DF7BC6}" dt="2021-04-29T13:35:44.951" v="134" actId="2711"/>
          <ac:spMkLst>
            <pc:docMk/>
            <pc:sldMk cId="4286219352" sldId="267"/>
            <ac:spMk id="3" creationId="{D9ED96C7-7CE8-4DEF-A397-16EC6603F32F}"/>
          </ac:spMkLst>
        </pc:spChg>
        <pc:picChg chg="mod">
          <ac:chgData name="Jolek B" userId="2fddadca4ac9f0ba" providerId="LiveId" clId="{A4308CA1-AC50-4B92-86F9-D8E141DF7BC6}" dt="2021-04-29T13:36:00.379" v="138" actId="14100"/>
          <ac:picMkLst>
            <pc:docMk/>
            <pc:sldMk cId="4286219352" sldId="267"/>
            <ac:picMk id="4" creationId="{0731263D-FDBC-474C-A887-30A6552976BB}"/>
          </ac:picMkLst>
        </pc:picChg>
      </pc:sldChg>
      <pc:sldChg chg="modSp mod modTransition modAnim">
        <pc:chgData name="Jolek B" userId="2fddadca4ac9f0ba" providerId="LiveId" clId="{A4308CA1-AC50-4B92-86F9-D8E141DF7BC6}" dt="2021-05-03T07:28:09.474" v="1190"/>
        <pc:sldMkLst>
          <pc:docMk/>
          <pc:sldMk cId="2319120602" sldId="268"/>
        </pc:sldMkLst>
        <pc:spChg chg="mod">
          <ac:chgData name="Jolek B" userId="2fddadca4ac9f0ba" providerId="LiveId" clId="{A4308CA1-AC50-4B92-86F9-D8E141DF7BC6}" dt="2021-04-29T13:38:16.544" v="159" actId="27636"/>
          <ac:spMkLst>
            <pc:docMk/>
            <pc:sldMk cId="2319120602" sldId="268"/>
            <ac:spMk id="2" creationId="{89B21053-950A-43D3-BB35-E1614070531D}"/>
          </ac:spMkLst>
        </pc:spChg>
        <pc:spChg chg="mod">
          <ac:chgData name="Jolek B" userId="2fddadca4ac9f0ba" providerId="LiveId" clId="{A4308CA1-AC50-4B92-86F9-D8E141DF7BC6}" dt="2021-04-29T13:39:28.939" v="190" actId="14100"/>
          <ac:spMkLst>
            <pc:docMk/>
            <pc:sldMk cId="2319120602" sldId="268"/>
            <ac:spMk id="3" creationId="{6F6CB45C-602A-4021-A196-56DE0422A055}"/>
          </ac:spMkLst>
        </pc:spChg>
        <pc:picChg chg="mod">
          <ac:chgData name="Jolek B" userId="2fddadca4ac9f0ba" providerId="LiveId" clId="{A4308CA1-AC50-4B92-86F9-D8E141DF7BC6}" dt="2021-04-29T13:39:36.747" v="192" actId="14100"/>
          <ac:picMkLst>
            <pc:docMk/>
            <pc:sldMk cId="2319120602" sldId="268"/>
            <ac:picMk id="4" creationId="{A2DA4431-9770-4385-A7D7-005D238E98F5}"/>
          </ac:picMkLst>
        </pc:picChg>
      </pc:sldChg>
      <pc:sldChg chg="addSp modSp del mod">
        <pc:chgData name="Jolek B" userId="2fddadca4ac9f0ba" providerId="LiveId" clId="{A4308CA1-AC50-4B92-86F9-D8E141DF7BC6}" dt="2021-04-29T14:05:34.595" v="337" actId="2696"/>
        <pc:sldMkLst>
          <pc:docMk/>
          <pc:sldMk cId="3666317646" sldId="269"/>
        </pc:sldMkLst>
        <pc:spChg chg="mod">
          <ac:chgData name="Jolek B" userId="2fddadca4ac9f0ba" providerId="LiveId" clId="{A4308CA1-AC50-4B92-86F9-D8E141DF7BC6}" dt="2021-04-29T14:01:03.586" v="284" actId="1076"/>
          <ac:spMkLst>
            <pc:docMk/>
            <pc:sldMk cId="3666317646" sldId="269"/>
            <ac:spMk id="2" creationId="{5B63324D-3459-4459-9CAD-82D6C707ABDE}"/>
          </ac:spMkLst>
        </pc:spChg>
        <pc:spChg chg="add mod">
          <ac:chgData name="Jolek B" userId="2fddadca4ac9f0ba" providerId="LiveId" clId="{A4308CA1-AC50-4B92-86F9-D8E141DF7BC6}" dt="2021-04-29T14:01:10.401" v="286" actId="20577"/>
          <ac:spMkLst>
            <pc:docMk/>
            <pc:sldMk cId="3666317646" sldId="269"/>
            <ac:spMk id="3" creationId="{7C978563-58B5-46A8-9A57-726F61835F97}"/>
          </ac:spMkLst>
        </pc:spChg>
        <pc:spChg chg="mod">
          <ac:chgData name="Jolek B" userId="2fddadca4ac9f0ba" providerId="LiveId" clId="{A4308CA1-AC50-4B92-86F9-D8E141DF7BC6}" dt="2021-04-29T14:00:59.658" v="283" actId="1076"/>
          <ac:spMkLst>
            <pc:docMk/>
            <pc:sldMk cId="3666317646" sldId="269"/>
            <ac:spMk id="4" creationId="{C1D508C4-A4E1-4E97-9CC3-4E31E81B6E5F}"/>
          </ac:spMkLst>
        </pc:spChg>
        <pc:spChg chg="add mod">
          <ac:chgData name="Jolek B" userId="2fddadca4ac9f0ba" providerId="LiveId" clId="{A4308CA1-AC50-4B92-86F9-D8E141DF7BC6}" dt="2021-04-29T14:01:27.266" v="290" actId="1076"/>
          <ac:spMkLst>
            <pc:docMk/>
            <pc:sldMk cId="3666317646" sldId="269"/>
            <ac:spMk id="5" creationId="{145FB504-3EF6-4CC7-B630-FEB27228CB3B}"/>
          </ac:spMkLst>
        </pc:spChg>
        <pc:spChg chg="add mod">
          <ac:chgData name="Jolek B" userId="2fddadca4ac9f0ba" providerId="LiveId" clId="{A4308CA1-AC50-4B92-86F9-D8E141DF7BC6}" dt="2021-04-29T14:03:00.898" v="306" actId="1076"/>
          <ac:spMkLst>
            <pc:docMk/>
            <pc:sldMk cId="3666317646" sldId="269"/>
            <ac:spMk id="6" creationId="{0269D877-762E-42F1-A28B-CC8192858635}"/>
          </ac:spMkLst>
        </pc:spChg>
      </pc:sldChg>
      <pc:sldChg chg="modSp mod ord modTransition modAnim">
        <pc:chgData name="Jolek B" userId="2fddadca4ac9f0ba" providerId="LiveId" clId="{A4308CA1-AC50-4B92-86F9-D8E141DF7BC6}" dt="2021-04-30T17:33:11.209" v="1114"/>
        <pc:sldMkLst>
          <pc:docMk/>
          <pc:sldMk cId="2215871864" sldId="270"/>
        </pc:sldMkLst>
        <pc:spChg chg="mod">
          <ac:chgData name="Jolek B" userId="2fddadca4ac9f0ba" providerId="LiveId" clId="{A4308CA1-AC50-4B92-86F9-D8E141DF7BC6}" dt="2021-04-29T13:59:42.335" v="273" actId="255"/>
          <ac:spMkLst>
            <pc:docMk/>
            <pc:sldMk cId="2215871864" sldId="270"/>
            <ac:spMk id="2" creationId="{FD6FBE18-E2FE-4D14-8437-5E41909B1FCE}"/>
          </ac:spMkLst>
        </pc:spChg>
        <pc:spChg chg="mod">
          <ac:chgData name="Jolek B" userId="2fddadca4ac9f0ba" providerId="LiveId" clId="{A4308CA1-AC50-4B92-86F9-D8E141DF7BC6}" dt="2021-04-29T14:05:19.621" v="336" actId="27636"/>
          <ac:spMkLst>
            <pc:docMk/>
            <pc:sldMk cId="2215871864" sldId="270"/>
            <ac:spMk id="3" creationId="{D1D94C42-5EAF-44A2-B586-D436A13D5929}"/>
          </ac:spMkLst>
        </pc:spChg>
      </pc:sldChg>
      <pc:sldChg chg="addSp modSp new mod modTransition">
        <pc:chgData name="Jolek B" userId="2fddadca4ac9f0ba" providerId="LiveId" clId="{A4308CA1-AC50-4B92-86F9-D8E141DF7BC6}" dt="2021-04-30T16:47:55.888" v="978"/>
        <pc:sldMkLst>
          <pc:docMk/>
          <pc:sldMk cId="298439032" sldId="271"/>
        </pc:sldMkLst>
        <pc:spChg chg="add mod">
          <ac:chgData name="Jolek B" userId="2fddadca4ac9f0ba" providerId="LiveId" clId="{A4308CA1-AC50-4B92-86F9-D8E141DF7BC6}" dt="2021-04-30T16:47:21.354" v="970" actId="20577"/>
          <ac:spMkLst>
            <pc:docMk/>
            <pc:sldMk cId="298439032" sldId="271"/>
            <ac:spMk id="2" creationId="{742AD273-7679-4E50-9CFD-BC05D5BE9F65}"/>
          </ac:spMkLst>
        </pc:spChg>
        <pc:picChg chg="add mod">
          <ac:chgData name="Jolek B" userId="2fddadca4ac9f0ba" providerId="LiveId" clId="{A4308CA1-AC50-4B92-86F9-D8E141DF7BC6}" dt="2021-04-30T16:47:44.102" v="977" actId="14100"/>
          <ac:picMkLst>
            <pc:docMk/>
            <pc:sldMk cId="298439032" sldId="271"/>
            <ac:picMk id="4" creationId="{D6917437-8595-4CD8-8213-5EF823DD9C21}"/>
          </ac:picMkLst>
        </pc:picChg>
      </pc:sldChg>
      <pc:sldChg chg="addSp modSp new mod modTransition">
        <pc:chgData name="Jolek B" userId="2fddadca4ac9f0ba" providerId="LiveId" clId="{A4308CA1-AC50-4B92-86F9-D8E141DF7BC6}" dt="2021-05-03T07:34:25.500" v="1202"/>
        <pc:sldMkLst>
          <pc:docMk/>
          <pc:sldMk cId="643164401" sldId="272"/>
        </pc:sldMkLst>
        <pc:spChg chg="add mod">
          <ac:chgData name="Jolek B" userId="2fddadca4ac9f0ba" providerId="LiveId" clId="{A4308CA1-AC50-4B92-86F9-D8E141DF7BC6}" dt="2021-04-30T16:49:54.092" v="981" actId="20577"/>
          <ac:spMkLst>
            <pc:docMk/>
            <pc:sldMk cId="643164401" sldId="272"/>
            <ac:spMk id="2" creationId="{E9B3366D-F4EA-4EF0-BCAC-BD865ED6A5B8}"/>
          </ac:spMkLst>
        </pc:spChg>
        <pc:picChg chg="add mod">
          <ac:chgData name="Jolek B" userId="2fddadca4ac9f0ba" providerId="LiveId" clId="{A4308CA1-AC50-4B92-86F9-D8E141DF7BC6}" dt="2021-04-30T16:50:12.365" v="986" actId="14100"/>
          <ac:picMkLst>
            <pc:docMk/>
            <pc:sldMk cId="643164401" sldId="272"/>
            <ac:picMk id="4" creationId="{17C1B217-3FB1-47B0-B4C9-9EB6AE62339A}"/>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transition spd="slow">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transition spd="slow">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transition spd="slow">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transition spd="slow">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transition spd="slow">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transition spd="slow">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transition spd="slow">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transition spd="slow">
    <p:randomBar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transition spd="slow">
    <p:randomBar dir="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transition spd="slow">
    <p:randomBar dir="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randomBar dir="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ransition spd="slow">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5/16/2021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ransition spd="slow">
    <p:randomBar dir="vert"/>
  </p:transition>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lh3.googleusercontent.com/proxy/_Q7rWusoCCQgzQHnoDfjOXfUnS17JX__JDXawYPZyqiy8lJzoUVtr5hDVTPAu8ipDk9eAX6qBxjcdf53wFpDNUXDE_4HeZaWyf2O_DMfAdXApNdoJQ" TargetMode="External"/><Relationship Id="rId7" Type="http://schemas.openxmlformats.org/officeDocument/2006/relationships/hyperlink" Target="http://chrome-extension:/bpmcpldpdmajfigpchkicefoigmkfalc/views/app.html" TargetMode="External"/><Relationship Id="rId2" Type="http://schemas.openxmlformats.org/officeDocument/2006/relationships/hyperlink" Target="https://pl.wikipedia.org/wiki/Wojna_polsko-rosyjska_(1792)" TargetMode="External"/><Relationship Id="rId1" Type="http://schemas.openxmlformats.org/officeDocument/2006/relationships/slideLayout" Target="../slideLayouts/slideLayout2.xml"/><Relationship Id="rId6" Type="http://schemas.openxmlformats.org/officeDocument/2006/relationships/hyperlink" Target="https://pl.wikipedia.org/wiki/Konstytucja_3_maja" TargetMode="External"/><Relationship Id="rId5" Type="http://schemas.openxmlformats.org/officeDocument/2006/relationships/hyperlink" Target="https://upload.wikimedia.org/wikipedia/commons/thumb/d/d1/Trzeci_maja2.JPG/1200px-Trzeci_maja2.JPG" TargetMode="External"/><Relationship Id="rId4" Type="http://schemas.openxmlformats.org/officeDocument/2006/relationships/hyperlink" Target="https://pamietajskadjestes.pl/uploads/places/podlaskie/bialystok/pomnik-konstytucji-3-maja-1502124482/photo-1-1502124490.jpg"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a:extLst>
              <a:ext uri="{FF2B5EF4-FFF2-40B4-BE49-F238E27FC236}">
                <a16:creationId xmlns="" xmlns:a16="http://schemas.microsoft.com/office/drawing/2014/main" id="{E9B3366D-F4EA-4EF0-BCAC-BD865ED6A5B8}"/>
              </a:ext>
            </a:extLst>
          </p:cNvPr>
          <p:cNvSpPr/>
          <p:nvPr/>
        </p:nvSpPr>
        <p:spPr>
          <a:xfrm>
            <a:off x="5907486" y="2967335"/>
            <a:ext cx="377026" cy="923330"/>
          </a:xfrm>
          <a:prstGeom prst="rect">
            <a:avLst/>
          </a:prstGeom>
          <a:noFill/>
        </p:spPr>
        <p:txBody>
          <a:bodyPr wrap="none" lIns="91440" tIns="45720" rIns="91440" bIns="45720">
            <a:spAutoFit/>
          </a:bodyPr>
          <a:lstStyle/>
          <a:p>
            <a:pPr algn="ctr"/>
            <a:r>
              <a:rPr lang="pl-PL" sz="5400" b="0" cap="none" spc="0" dirty="0">
                <a:ln w="0"/>
                <a:solidFill>
                  <a:schemeClr val="tx1"/>
                </a:solidFill>
                <a:effectLst>
                  <a:outerShdw blurRad="38100" dist="19050" dir="2700000" algn="tl" rotWithShape="0">
                    <a:schemeClr val="dk1">
                      <a:alpha val="40000"/>
                    </a:schemeClr>
                  </a:outerShdw>
                </a:effectLst>
              </a:rPr>
              <a:t> </a:t>
            </a:r>
          </a:p>
        </p:txBody>
      </p:sp>
      <p:pic>
        <p:nvPicPr>
          <p:cNvPr id="4" name="Obraz 3">
            <a:extLst>
              <a:ext uri="{FF2B5EF4-FFF2-40B4-BE49-F238E27FC236}">
                <a16:creationId xmlns="" xmlns:a16="http://schemas.microsoft.com/office/drawing/2014/main" id="{17C1B217-3FB1-47B0-B4C9-9EB6AE62339A}"/>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43164401"/>
      </p:ext>
    </p:extLst>
  </p:cSld>
  <p:clrMapOvr>
    <a:masterClrMapping/>
  </p:clrMapOvr>
  <p:transition spd="slow" advClick="0" advTm="2000">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726D67CB-0731-43FD-89AB-673DE2200B5B}"/>
              </a:ext>
            </a:extLst>
          </p:cNvPr>
          <p:cNvSpPr>
            <a:spLocks noGrp="1"/>
          </p:cNvSpPr>
          <p:nvPr>
            <p:ph type="title"/>
          </p:nvPr>
        </p:nvSpPr>
        <p:spPr/>
        <p:txBody>
          <a:bodyPr/>
          <a:lstStyle/>
          <a:p>
            <a:r>
              <a:rPr lang="pl-PL" dirty="0">
                <a:solidFill>
                  <a:srgbClr val="C00000"/>
                </a:solidFill>
                <a:latin typeface="Bookman Old Style" panose="02050604050505020204" pitchFamily="18" charset="0"/>
              </a:rPr>
              <a:t>Spis treści:</a:t>
            </a:r>
          </a:p>
        </p:txBody>
      </p:sp>
      <p:sp>
        <p:nvSpPr>
          <p:cNvPr id="3" name="Symbol zastępczy zawartości 2">
            <a:extLst>
              <a:ext uri="{FF2B5EF4-FFF2-40B4-BE49-F238E27FC236}">
                <a16:creationId xmlns="" xmlns:a16="http://schemas.microsoft.com/office/drawing/2014/main" id="{81A2BD17-2C93-44A4-871B-BC8005B1FAB5}"/>
              </a:ext>
            </a:extLst>
          </p:cNvPr>
          <p:cNvSpPr>
            <a:spLocks noGrp="1"/>
          </p:cNvSpPr>
          <p:nvPr>
            <p:ph idx="1"/>
          </p:nvPr>
        </p:nvSpPr>
        <p:spPr>
          <a:xfrm>
            <a:off x="2589212" y="1817299"/>
            <a:ext cx="8915400" cy="4093923"/>
          </a:xfrm>
        </p:spPr>
        <p:txBody>
          <a:bodyPr vert="horz" lIns="91440" tIns="45720" rIns="91440" bIns="45720" rtlCol="0" anchor="t">
            <a:normAutofit/>
          </a:bodyPr>
          <a:lstStyle/>
          <a:p>
            <a:r>
              <a:rPr lang="pl-PL" dirty="0">
                <a:solidFill>
                  <a:srgbClr val="C00000"/>
                </a:solidFill>
                <a:latin typeface="Bookman Old Style" panose="02050604050505020204" pitchFamily="18" charset="0"/>
              </a:rPr>
              <a:t>Co to jest Konstytucja?</a:t>
            </a:r>
          </a:p>
          <a:p>
            <a:r>
              <a:rPr lang="pl-PL" dirty="0">
                <a:solidFill>
                  <a:srgbClr val="C00000"/>
                </a:solidFill>
                <a:latin typeface="Bookman Old Style" panose="02050604050505020204" pitchFamily="18" charset="0"/>
              </a:rPr>
              <a:t>Znaczenie Konstytucji 3 Maja dla Polski,</a:t>
            </a:r>
          </a:p>
          <a:p>
            <a:r>
              <a:rPr lang="pl-PL" dirty="0">
                <a:solidFill>
                  <a:srgbClr val="C00000"/>
                </a:solidFill>
                <a:latin typeface="Bookman Old Style" panose="02050604050505020204" pitchFamily="18" charset="0"/>
              </a:rPr>
              <a:t>Twórcy Konstytucji,</a:t>
            </a:r>
          </a:p>
          <a:p>
            <a:r>
              <a:rPr lang="pl-PL" dirty="0">
                <a:solidFill>
                  <a:srgbClr val="C00000"/>
                </a:solidFill>
                <a:latin typeface="Bookman Old Style" panose="02050604050505020204" pitchFamily="18" charset="0"/>
              </a:rPr>
              <a:t>Uchwalenie Konstytucji,</a:t>
            </a:r>
          </a:p>
          <a:p>
            <a:r>
              <a:rPr lang="pl-PL" dirty="0">
                <a:solidFill>
                  <a:srgbClr val="C00000"/>
                </a:solidFill>
                <a:latin typeface="Bookman Old Style" panose="02050604050505020204" pitchFamily="18" charset="0"/>
              </a:rPr>
              <a:t>Miejsce uchwalenia Konstytucji,</a:t>
            </a:r>
          </a:p>
          <a:p>
            <a:r>
              <a:rPr lang="pl-PL" dirty="0">
                <a:solidFill>
                  <a:srgbClr val="C00000"/>
                </a:solidFill>
                <a:latin typeface="Bookman Old Style" panose="02050604050505020204" pitchFamily="18" charset="0"/>
              </a:rPr>
              <a:t>Wojna w obronie Konstytucji,</a:t>
            </a:r>
          </a:p>
          <a:p>
            <a:r>
              <a:rPr lang="pl-PL" dirty="0">
                <a:solidFill>
                  <a:srgbClr val="C00000"/>
                </a:solidFill>
                <a:latin typeface="Bookman Old Style" panose="02050604050505020204" pitchFamily="18" charset="0"/>
              </a:rPr>
              <a:t>Święto Konstytucji 3 Maja,</a:t>
            </a:r>
          </a:p>
          <a:p>
            <a:r>
              <a:rPr lang="pl-PL" dirty="0">
                <a:solidFill>
                  <a:srgbClr val="C00000"/>
                </a:solidFill>
                <a:latin typeface="Bookman Old Style" panose="02050604050505020204" pitchFamily="18" charset="0"/>
              </a:rPr>
              <a:t>Rękopis i pierwsze publikacje Konstytucji,</a:t>
            </a:r>
          </a:p>
          <a:p>
            <a:r>
              <a:rPr lang="pl-PL" dirty="0">
                <a:solidFill>
                  <a:srgbClr val="C00000"/>
                </a:solidFill>
                <a:latin typeface="Bookman Old Style" panose="02050604050505020204" pitchFamily="18" charset="0"/>
              </a:rPr>
              <a:t>Pomniki Konstytucji 3 Maja,</a:t>
            </a:r>
          </a:p>
          <a:p>
            <a:endParaRPr lang="pl-PL" dirty="0"/>
          </a:p>
          <a:p>
            <a:endParaRPr lang="pl-PL" dirty="0"/>
          </a:p>
        </p:txBody>
      </p:sp>
    </p:spTree>
    <p:extLst>
      <p:ext uri="{BB962C8B-B14F-4D97-AF65-F5344CB8AC3E}">
        <p14:creationId xmlns:p14="http://schemas.microsoft.com/office/powerpoint/2010/main" val="675696143"/>
      </p:ext>
    </p:extLst>
  </p:cSld>
  <p:clrMapOvr>
    <a:masterClrMapping/>
  </p:clrMapOvr>
  <mc:AlternateContent xmlns:mc="http://schemas.openxmlformats.org/markup-compatibility/2006" xmlns:p14="http://schemas.microsoft.com/office/powerpoint/2010/main">
    <mc:Choice Requires="p14">
      <p:transition spd="slow" p14:dur="25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50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500"/>
                            </p:stCondLst>
                            <p:childTnLst>
                              <p:par>
                                <p:cTn id="17" presetID="42" presetClass="entr" presetSubtype="0" fill="hold" grpId="0" nodeType="afterEffect">
                                  <p:stCondLst>
                                    <p:cond delay="50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50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5500"/>
                            </p:stCondLst>
                            <p:childTnLst>
                              <p:par>
                                <p:cTn id="29" presetID="42" presetClass="entr" presetSubtype="0" fill="hold" grpId="0" nodeType="afterEffect">
                                  <p:stCondLst>
                                    <p:cond delay="50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50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fade">
                                      <p:cBhvr>
                                        <p:cTn id="38" dur="1000"/>
                                        <p:tgtEl>
                                          <p:spTgt spid="3">
                                            <p:txEl>
                                              <p:pRg st="4" end="4"/>
                                            </p:txEl>
                                          </p:spTgt>
                                        </p:tgtEl>
                                      </p:cBhvr>
                                    </p:animEffect>
                                    <p:anim calcmode="lin" valueType="num">
                                      <p:cBhvr>
                                        <p:cTn id="3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500"/>
                                  </p:stCondLst>
                                  <p:childTnLst>
                                    <p:set>
                                      <p:cBhvr>
                                        <p:cTn id="44" dur="1" fill="hold">
                                          <p:stCondLst>
                                            <p:cond delay="0"/>
                                          </p:stCondLst>
                                        </p:cTn>
                                        <p:tgtEl>
                                          <p:spTgt spid="3">
                                            <p:txEl>
                                              <p:pRg st="5" end="5"/>
                                            </p:txEl>
                                          </p:spTgt>
                                        </p:tgtEl>
                                        <p:attrNameLst>
                                          <p:attrName>style.visibility</p:attrName>
                                        </p:attrNameLst>
                                      </p:cBhvr>
                                      <p:to>
                                        <p:strVal val="visible"/>
                                      </p:to>
                                    </p:set>
                                    <p:animEffect transition="in" filter="fade">
                                      <p:cBhvr>
                                        <p:cTn id="45" dur="1000"/>
                                        <p:tgtEl>
                                          <p:spTgt spid="3">
                                            <p:txEl>
                                              <p:pRg st="5" end="5"/>
                                            </p:txEl>
                                          </p:spTgt>
                                        </p:tgtEl>
                                      </p:cBhvr>
                                    </p:animEffect>
                                    <p:anim calcmode="lin" valueType="num">
                                      <p:cBhvr>
                                        <p:cTn id="4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500"/>
                                  </p:stCondLst>
                                  <p:childTnLst>
                                    <p:set>
                                      <p:cBhvr>
                                        <p:cTn id="51" dur="1" fill="hold">
                                          <p:stCondLst>
                                            <p:cond delay="0"/>
                                          </p:stCondLst>
                                        </p:cTn>
                                        <p:tgtEl>
                                          <p:spTgt spid="3">
                                            <p:txEl>
                                              <p:pRg st="6" end="6"/>
                                            </p:txEl>
                                          </p:spTgt>
                                        </p:tgtEl>
                                        <p:attrNameLst>
                                          <p:attrName>style.visibility</p:attrName>
                                        </p:attrNameLst>
                                      </p:cBhvr>
                                      <p:to>
                                        <p:strVal val="visible"/>
                                      </p:to>
                                    </p:set>
                                    <p:animEffect transition="in" filter="fade">
                                      <p:cBhvr>
                                        <p:cTn id="52" dur="1000"/>
                                        <p:tgtEl>
                                          <p:spTgt spid="3">
                                            <p:txEl>
                                              <p:pRg st="6" end="6"/>
                                            </p:txEl>
                                          </p:spTgt>
                                        </p:tgtEl>
                                      </p:cBhvr>
                                    </p:animEffect>
                                    <p:anim calcmode="lin" valueType="num">
                                      <p:cBhvr>
                                        <p:cTn id="5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500"/>
                                  </p:stCondLst>
                                  <p:childTnLst>
                                    <p:set>
                                      <p:cBhvr>
                                        <p:cTn id="58" dur="1" fill="hold">
                                          <p:stCondLst>
                                            <p:cond delay="0"/>
                                          </p:stCondLst>
                                        </p:cTn>
                                        <p:tgtEl>
                                          <p:spTgt spid="3">
                                            <p:txEl>
                                              <p:pRg st="7" end="7"/>
                                            </p:txEl>
                                          </p:spTgt>
                                        </p:tgtEl>
                                        <p:attrNameLst>
                                          <p:attrName>style.visibility</p:attrName>
                                        </p:attrNameLst>
                                      </p:cBhvr>
                                      <p:to>
                                        <p:strVal val="visible"/>
                                      </p:to>
                                    </p:set>
                                    <p:animEffect transition="in" filter="fade">
                                      <p:cBhvr>
                                        <p:cTn id="59" dur="1000"/>
                                        <p:tgtEl>
                                          <p:spTgt spid="3">
                                            <p:txEl>
                                              <p:pRg st="7" end="7"/>
                                            </p:txEl>
                                          </p:spTgt>
                                        </p:tgtEl>
                                      </p:cBhvr>
                                    </p:animEffect>
                                    <p:anim calcmode="lin" valueType="num">
                                      <p:cBhvr>
                                        <p:cTn id="6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par>
                          <p:cTn id="62" fill="hold">
                            <p:stCondLst>
                              <p:cond delay="1500"/>
                            </p:stCondLst>
                            <p:childTnLst>
                              <p:par>
                                <p:cTn id="63" presetID="42" presetClass="entr" presetSubtype="0" fill="hold" grpId="0" nodeType="afterEffect">
                                  <p:stCondLst>
                                    <p:cond delay="500"/>
                                  </p:stCondLst>
                                  <p:childTnLst>
                                    <p:set>
                                      <p:cBhvr>
                                        <p:cTn id="64" dur="1" fill="hold">
                                          <p:stCondLst>
                                            <p:cond delay="0"/>
                                          </p:stCondLst>
                                        </p:cTn>
                                        <p:tgtEl>
                                          <p:spTgt spid="3">
                                            <p:txEl>
                                              <p:pRg st="8" end="8"/>
                                            </p:txEl>
                                          </p:spTgt>
                                        </p:tgtEl>
                                        <p:attrNameLst>
                                          <p:attrName>style.visibility</p:attrName>
                                        </p:attrNameLst>
                                      </p:cBhvr>
                                      <p:to>
                                        <p:strVal val="visible"/>
                                      </p:to>
                                    </p:set>
                                    <p:animEffect transition="in" filter="fade">
                                      <p:cBhvr>
                                        <p:cTn id="65" dur="1000"/>
                                        <p:tgtEl>
                                          <p:spTgt spid="3">
                                            <p:txEl>
                                              <p:pRg st="8" end="8"/>
                                            </p:txEl>
                                          </p:spTgt>
                                        </p:tgtEl>
                                      </p:cBhvr>
                                    </p:animEffect>
                                    <p:anim calcmode="lin" valueType="num">
                                      <p:cBhvr>
                                        <p:cTn id="66"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7"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B442D431-9E70-49E0-8768-645346880438}"/>
              </a:ext>
            </a:extLst>
          </p:cNvPr>
          <p:cNvSpPr>
            <a:spLocks noGrp="1"/>
          </p:cNvSpPr>
          <p:nvPr>
            <p:ph type="title"/>
          </p:nvPr>
        </p:nvSpPr>
        <p:spPr>
          <a:xfrm>
            <a:off x="1687151" y="652866"/>
            <a:ext cx="6251876" cy="662663"/>
          </a:xfrm>
        </p:spPr>
        <p:txBody>
          <a:bodyPr>
            <a:normAutofit fontScale="90000"/>
          </a:bodyPr>
          <a:lstStyle/>
          <a:p>
            <a:r>
              <a:rPr lang="pl-PL" dirty="0">
                <a:solidFill>
                  <a:srgbClr val="C00000"/>
                </a:solidFill>
              </a:rPr>
              <a:t>Co to jest Konstytucja 3 Maja?</a:t>
            </a:r>
          </a:p>
        </p:txBody>
      </p:sp>
      <p:sp>
        <p:nvSpPr>
          <p:cNvPr id="3" name="Symbol zastępczy zawartości 2">
            <a:extLst>
              <a:ext uri="{FF2B5EF4-FFF2-40B4-BE49-F238E27FC236}">
                <a16:creationId xmlns="" xmlns:a16="http://schemas.microsoft.com/office/drawing/2014/main" id="{1A5578DE-C7C7-4F11-90A0-337D9B6A5D55}"/>
              </a:ext>
            </a:extLst>
          </p:cNvPr>
          <p:cNvSpPr>
            <a:spLocks noGrp="1"/>
          </p:cNvSpPr>
          <p:nvPr>
            <p:ph idx="1"/>
          </p:nvPr>
        </p:nvSpPr>
        <p:spPr>
          <a:xfrm>
            <a:off x="742534" y="1332345"/>
            <a:ext cx="6082336" cy="4369967"/>
          </a:xfrm>
        </p:spPr>
        <p:txBody>
          <a:bodyPr vert="horz" lIns="91440" tIns="45720" rIns="91440" bIns="45720" rtlCol="0" anchor="t">
            <a:noAutofit/>
          </a:bodyPr>
          <a:lstStyle/>
          <a:p>
            <a:pPr marL="0" indent="0" algn="just">
              <a:lnSpc>
                <a:spcPct val="150000"/>
              </a:lnSpc>
              <a:buNone/>
            </a:pPr>
            <a:r>
              <a:rPr lang="pl-PL" sz="2000" b="1" dirty="0">
                <a:solidFill>
                  <a:srgbClr val="C00000"/>
                </a:solidFill>
                <a:ea typeface="+mn-lt"/>
                <a:cs typeface="+mn-lt"/>
              </a:rPr>
              <a:t>Konstytucja 3 maja</a:t>
            </a:r>
            <a:r>
              <a:rPr lang="pl-PL" sz="2000" dirty="0">
                <a:solidFill>
                  <a:srgbClr val="C00000"/>
                </a:solidFill>
                <a:ea typeface="+mn-lt"/>
                <a:cs typeface="+mn-lt"/>
              </a:rPr>
              <a:t>, właśc. </a:t>
            </a:r>
            <a:r>
              <a:rPr lang="pl-PL" sz="2000" b="1" dirty="0">
                <a:solidFill>
                  <a:srgbClr val="C00000"/>
                </a:solidFill>
                <a:ea typeface="+mn-lt"/>
                <a:cs typeface="+mn-lt"/>
              </a:rPr>
              <a:t>Ustawa Rządowa z dnia 3 maja</a:t>
            </a:r>
            <a:r>
              <a:rPr lang="pl-PL" sz="2000" dirty="0">
                <a:solidFill>
                  <a:srgbClr val="C00000"/>
                </a:solidFill>
                <a:ea typeface="+mn-lt"/>
                <a:cs typeface="+mn-lt"/>
              </a:rPr>
              <a:t> – uchwalona 3 maja 1791 roku ustawa regulująca ustrój prawny Rzeczypospolitej Obojga Narodów. Powszechnie przyjmuje się, że Konstytucja 3 maja była pierwszą w Europie i drugą na świecie (po konstytucji amerykańskiej z 1787 r.) nowoczesną, spisaną konstytucją.</a:t>
            </a:r>
            <a:endParaRPr lang="pl-PL" sz="2000" dirty="0">
              <a:solidFill>
                <a:srgbClr val="C00000"/>
              </a:solidFill>
            </a:endParaRPr>
          </a:p>
        </p:txBody>
      </p:sp>
      <p:pic>
        <p:nvPicPr>
          <p:cNvPr id="4" name="Obraz 4" descr="Obraz zawierający tekst&#10;&#10;Opis wygenerowany automatycznie">
            <a:extLst>
              <a:ext uri="{FF2B5EF4-FFF2-40B4-BE49-F238E27FC236}">
                <a16:creationId xmlns="" xmlns:a16="http://schemas.microsoft.com/office/drawing/2014/main" id="{ED56116D-EEA6-40F8-B5CE-CC56756F048C}"/>
              </a:ext>
            </a:extLst>
          </p:cNvPr>
          <p:cNvPicPr>
            <a:picLocks noChangeAspect="1"/>
          </p:cNvPicPr>
          <p:nvPr/>
        </p:nvPicPr>
        <p:blipFill>
          <a:blip r:embed="rId2"/>
          <a:stretch>
            <a:fillRect/>
          </a:stretch>
        </p:blipFill>
        <p:spPr>
          <a:xfrm>
            <a:off x="7726016" y="652866"/>
            <a:ext cx="4346713" cy="6045679"/>
          </a:xfrm>
          <a:prstGeom prst="rect">
            <a:avLst/>
          </a:prstGeom>
          <a:ln>
            <a:noFill/>
          </a:ln>
          <a:effectLst>
            <a:softEdge rad="112500"/>
          </a:effectLst>
        </p:spPr>
      </p:pic>
    </p:spTree>
    <p:extLst>
      <p:ext uri="{BB962C8B-B14F-4D97-AF65-F5344CB8AC3E}">
        <p14:creationId xmlns:p14="http://schemas.microsoft.com/office/powerpoint/2010/main" val="501030090"/>
      </p:ext>
    </p:extLst>
  </p:cSld>
  <p:clrMapOvr>
    <a:masterClrMapping/>
  </p:clrMapOvr>
  <p:transition spd="slow" advClick="0"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42"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4" descr="Obraz zawierający czerwony, wewnątrz, zamknąć&#10;&#10;Opis wygenerowany automatycznie">
            <a:extLst>
              <a:ext uri="{FF2B5EF4-FFF2-40B4-BE49-F238E27FC236}">
                <a16:creationId xmlns="" xmlns:a16="http://schemas.microsoft.com/office/drawing/2014/main" id="{9DA9BB6E-D50F-474C-BE11-EB27559BC23E}"/>
              </a:ext>
            </a:extLst>
          </p:cNvPr>
          <p:cNvPicPr>
            <a:picLocks noChangeAspect="1"/>
          </p:cNvPicPr>
          <p:nvPr/>
        </p:nvPicPr>
        <p:blipFill>
          <a:blip r:embed="rId2"/>
          <a:stretch>
            <a:fillRect/>
          </a:stretch>
        </p:blipFill>
        <p:spPr>
          <a:xfrm>
            <a:off x="-5750" y="-903"/>
            <a:ext cx="12261010" cy="6859805"/>
          </a:xfrm>
          <a:prstGeom prst="rect">
            <a:avLst/>
          </a:prstGeom>
        </p:spPr>
      </p:pic>
      <p:sp>
        <p:nvSpPr>
          <p:cNvPr id="3" name="Symbol zastępczy zawartości 2">
            <a:extLst>
              <a:ext uri="{FF2B5EF4-FFF2-40B4-BE49-F238E27FC236}">
                <a16:creationId xmlns="" xmlns:a16="http://schemas.microsoft.com/office/drawing/2014/main" id="{8DD2BD30-5B94-492E-AF54-663A5FA2D2EB}"/>
              </a:ext>
            </a:extLst>
          </p:cNvPr>
          <p:cNvSpPr>
            <a:spLocks noGrp="1"/>
          </p:cNvSpPr>
          <p:nvPr>
            <p:ph idx="1"/>
          </p:nvPr>
        </p:nvSpPr>
        <p:spPr>
          <a:xfrm>
            <a:off x="622852" y="1328468"/>
            <a:ext cx="10323444" cy="6135506"/>
          </a:xfrm>
        </p:spPr>
        <p:txBody>
          <a:bodyPr vert="horz" lIns="91440" tIns="45720" rIns="91440" bIns="45720" rtlCol="0" anchor="t">
            <a:normAutofit/>
          </a:bodyPr>
          <a:lstStyle/>
          <a:p>
            <a:pPr marL="0" indent="0" algn="just">
              <a:lnSpc>
                <a:spcPct val="150000"/>
              </a:lnSpc>
              <a:buNone/>
            </a:pPr>
            <a:r>
              <a:rPr lang="pl-PL" b="1" dirty="0">
                <a:solidFill>
                  <a:srgbClr val="FF0000"/>
                </a:solidFill>
                <a:latin typeface="Bookman Old Style" panose="02050604050505020204" pitchFamily="18" charset="0"/>
                <a:ea typeface="+mn-lt"/>
                <a:cs typeface="+mn-lt"/>
              </a:rPr>
              <a:t>Konstytucja 3 maja miała dla Rzeczpospolitej ogromnie znaczenie. Pamiętając, że nasz kraj nie miał wtedy całkowitej władzy (nie mógł podejmować wszystkich decyzji w sprawach politycznych i funkcjonowania państwa) ze względu na państwa ościenne (głównie Rosja).</a:t>
            </a:r>
          </a:p>
          <a:p>
            <a:pPr marL="0" indent="0" algn="just">
              <a:buNone/>
            </a:pPr>
            <a:endParaRPr lang="pl-PL" b="1" dirty="0">
              <a:ea typeface="+mn-lt"/>
              <a:cs typeface="+mn-lt"/>
            </a:endParaRPr>
          </a:p>
          <a:p>
            <a:pPr marL="0" indent="0" algn="just">
              <a:buNone/>
            </a:pPr>
            <a:r>
              <a:rPr lang="pl-PL" b="1" dirty="0">
                <a:solidFill>
                  <a:schemeClr val="bg1"/>
                </a:solidFill>
                <a:latin typeface="Bookman Old Style" panose="02050604050505020204" pitchFamily="18" charset="0"/>
                <a:ea typeface="+mn-lt"/>
                <a:cs typeface="+mn-lt"/>
              </a:rPr>
              <a:t>Konstytucja ogłosiła: zniesienie "liberum veto", zniesienie wolnej elekcji, ustanowienie monarchii dziedzicznej, wprowadzenie trójpodziału władzy (ustawodawcza, wnioskodawcza, sądownicza), powiększenie armii do 100 tys. żołnierzy (realizacja 57 tys.), wzięcie chłopów pod opiekę państwa, Polska jest krajem katolickim, ale tolerancyjny wobec innych wyznań, prawa o miastach (samorząd w miastach, udział 24 przedstawicieli w sejmie z głosem doradczym, nietykalność osobista mieszczan, piastowanie niższych urzędów, możność nabywania dóbr ziemskich). Konstytucja stała się bezpośrednim wynikiem wybuchu polsko-rosyjskiej w 1792 r. Konstytucja 3 maja była najwybitniejszym dziełem polskiego oświecenia. Uchwalenie Konstytucji w 1791r. otworzyła w Polsce okres monarchii konstytucyjnej.</a:t>
            </a:r>
            <a:endParaRPr lang="pl-PL" b="1" dirty="0">
              <a:solidFill>
                <a:schemeClr val="bg1"/>
              </a:solidFill>
              <a:latin typeface="Bookman Old Style" panose="02050604050505020204" pitchFamily="18" charset="0"/>
            </a:endParaRPr>
          </a:p>
        </p:txBody>
      </p:sp>
      <p:sp>
        <p:nvSpPr>
          <p:cNvPr id="2" name="Tytuł 1">
            <a:extLst>
              <a:ext uri="{FF2B5EF4-FFF2-40B4-BE49-F238E27FC236}">
                <a16:creationId xmlns="" xmlns:a16="http://schemas.microsoft.com/office/drawing/2014/main" id="{96AD5C98-3214-4782-959D-B6559B359325}"/>
              </a:ext>
            </a:extLst>
          </p:cNvPr>
          <p:cNvSpPr>
            <a:spLocks noGrp="1"/>
          </p:cNvSpPr>
          <p:nvPr>
            <p:ph type="title"/>
          </p:nvPr>
        </p:nvSpPr>
        <p:spPr>
          <a:xfrm>
            <a:off x="1385228" y="156659"/>
            <a:ext cx="9903724" cy="1171809"/>
          </a:xfrm>
        </p:spPr>
        <p:txBody>
          <a:bodyPr>
            <a:noAutofit/>
          </a:bodyPr>
          <a:lstStyle/>
          <a:p>
            <a:pPr algn="ctr"/>
            <a:r>
              <a:rPr lang="pl-PL" sz="4000" b="1" dirty="0">
                <a:solidFill>
                  <a:srgbClr val="FF0000"/>
                </a:solidFill>
                <a:latin typeface="Bookman Old Style" panose="02050604050505020204" pitchFamily="18" charset="0"/>
              </a:rPr>
              <a:t>Znaczenie Konstytucji 3 Maja dla Polski</a:t>
            </a:r>
          </a:p>
        </p:txBody>
      </p:sp>
    </p:spTree>
    <p:extLst>
      <p:ext uri="{BB962C8B-B14F-4D97-AF65-F5344CB8AC3E}">
        <p14:creationId xmlns:p14="http://schemas.microsoft.com/office/powerpoint/2010/main" val="1001372039"/>
      </p:ext>
    </p:extLst>
  </p:cSld>
  <p:clrMapOvr>
    <a:masterClrMapping/>
  </p:clrMapOvr>
  <p:transition spd="slow" advClick="0" advTm="1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1000"/>
                                        <p:tgtEl>
                                          <p:spTgt spid="3">
                                            <p:txEl>
                                              <p:pRg st="2" end="2"/>
                                            </p:txEl>
                                          </p:spTgt>
                                        </p:tgtEl>
                                      </p:cBhvr>
                                    </p:animEffect>
                                    <p:anim calcmode="lin" valueType="num">
                                      <p:cBhvr>
                                        <p:cTn id="2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CFE1B926-3301-4233-82EE-8E4E7B4C1B5C}"/>
              </a:ext>
            </a:extLst>
          </p:cNvPr>
          <p:cNvSpPr>
            <a:spLocks noGrp="1"/>
          </p:cNvSpPr>
          <p:nvPr>
            <p:ph type="title"/>
          </p:nvPr>
        </p:nvSpPr>
        <p:spPr>
          <a:xfrm>
            <a:off x="1554043" y="3079541"/>
            <a:ext cx="8915399" cy="692424"/>
          </a:xfrm>
        </p:spPr>
        <p:txBody>
          <a:bodyPr>
            <a:normAutofit fontScale="90000"/>
          </a:bodyPr>
          <a:lstStyle/>
          <a:p>
            <a:pPr algn="ctr"/>
            <a:r>
              <a:rPr lang="pl-PL" b="1" dirty="0">
                <a:solidFill>
                  <a:srgbClr val="000066"/>
                </a:solidFill>
                <a:latin typeface="Bookman Old Style" panose="02050604050505020204" pitchFamily="18" charset="0"/>
              </a:rPr>
              <a:t>Twórcy Konstytucji</a:t>
            </a:r>
          </a:p>
        </p:txBody>
      </p:sp>
      <p:sp>
        <p:nvSpPr>
          <p:cNvPr id="3" name="Symbol zastępczy zawartości 2">
            <a:extLst>
              <a:ext uri="{FF2B5EF4-FFF2-40B4-BE49-F238E27FC236}">
                <a16:creationId xmlns="" xmlns:a16="http://schemas.microsoft.com/office/drawing/2014/main" id="{9E1DF9C9-9470-4882-B2FC-3DE5B71733A3}"/>
              </a:ext>
            </a:extLst>
          </p:cNvPr>
          <p:cNvSpPr>
            <a:spLocks noGrp="1"/>
          </p:cNvSpPr>
          <p:nvPr>
            <p:ph type="body" idx="1"/>
          </p:nvPr>
        </p:nvSpPr>
        <p:spPr>
          <a:xfrm>
            <a:off x="892808" y="3771965"/>
            <a:ext cx="10742725" cy="3175155"/>
          </a:xfrm>
        </p:spPr>
        <p:txBody>
          <a:bodyPr vert="horz" lIns="91440" tIns="45720" rIns="91440" bIns="45720" rtlCol="0" anchor="t">
            <a:normAutofit fontScale="25000" lnSpcReduction="20000"/>
          </a:bodyPr>
          <a:lstStyle/>
          <a:p>
            <a:pPr marL="0" indent="0" algn="just">
              <a:lnSpc>
                <a:spcPct val="170000"/>
              </a:lnSpc>
              <a:buNone/>
            </a:pPr>
            <a:r>
              <a:rPr lang="pl-PL" sz="4800" b="1" dirty="0">
                <a:solidFill>
                  <a:srgbClr val="000066"/>
                </a:solidFill>
                <a:latin typeface="Bookman Old Style" panose="02050604050505020204" pitchFamily="18" charset="0"/>
                <a:ea typeface="+mn-lt"/>
                <a:cs typeface="+mn-lt"/>
              </a:rPr>
              <a:t>1. Stanisław August Poniatowski ostatni król Polski, wprowadzony na tron dzięki poparciu carycy Katarzyny II, główny autor Konstytucji. Uczestnik konfederacji targowickiej,</a:t>
            </a:r>
            <a:endParaRPr lang="pl-PL" sz="4800" dirty="0">
              <a:solidFill>
                <a:srgbClr val="000066"/>
              </a:solidFill>
              <a:latin typeface="Bookman Old Style" panose="02050604050505020204" pitchFamily="18" charset="0"/>
            </a:endParaRPr>
          </a:p>
          <a:p>
            <a:pPr marL="0" indent="0" algn="just">
              <a:lnSpc>
                <a:spcPct val="170000"/>
              </a:lnSpc>
              <a:buNone/>
            </a:pPr>
            <a:r>
              <a:rPr lang="pl-PL" sz="4800" b="1" dirty="0">
                <a:solidFill>
                  <a:srgbClr val="000066"/>
                </a:solidFill>
                <a:latin typeface="Bookman Old Style" panose="02050604050505020204" pitchFamily="18" charset="0"/>
                <a:ea typeface="+mn-lt"/>
                <a:cs typeface="+mn-lt"/>
              </a:rPr>
              <a:t>2. Ksiądz Hugo Kołłątaj, pisarz i publicysta, rektor i reformator Akademii Krakowskiej, działacz Komisji Edukacji Narodowej i Towarzystwa do Ksiąg Elementarnych. Przywódca pro-reformatorskiego stronnictwa Kuźnica Kołłątajowska,</a:t>
            </a:r>
            <a:endParaRPr lang="pl-PL" sz="4800" b="1" dirty="0">
              <a:solidFill>
                <a:srgbClr val="000066"/>
              </a:solidFill>
              <a:latin typeface="Bookman Old Style" panose="02050604050505020204" pitchFamily="18" charset="0"/>
            </a:endParaRPr>
          </a:p>
          <a:p>
            <a:pPr marL="0" indent="0" algn="just">
              <a:lnSpc>
                <a:spcPct val="170000"/>
              </a:lnSpc>
              <a:buNone/>
            </a:pPr>
            <a:r>
              <a:rPr lang="pl-PL" sz="4800" b="1" dirty="0">
                <a:solidFill>
                  <a:srgbClr val="000066"/>
                </a:solidFill>
                <a:latin typeface="Bookman Old Style" panose="02050604050505020204" pitchFamily="18" charset="0"/>
                <a:ea typeface="+mn-lt"/>
                <a:cs typeface="+mn-lt"/>
              </a:rPr>
              <a:t>3. Ignacy Potocki marszałek wielki litewski, w czasie Sejmu Wielkiego przywódca stronnictwa patriotycznego. Inicjator Konstytucji 3 Maja,</a:t>
            </a:r>
            <a:endParaRPr lang="pl-PL" sz="4800" b="1" dirty="0">
              <a:solidFill>
                <a:srgbClr val="000066"/>
              </a:solidFill>
              <a:latin typeface="Bookman Old Style" panose="02050604050505020204" pitchFamily="18" charset="0"/>
            </a:endParaRPr>
          </a:p>
          <a:p>
            <a:pPr marL="0" indent="0" algn="just">
              <a:lnSpc>
                <a:spcPct val="170000"/>
              </a:lnSpc>
              <a:buNone/>
            </a:pPr>
            <a:r>
              <a:rPr lang="pl-PL" sz="4800" b="1" dirty="0">
                <a:solidFill>
                  <a:srgbClr val="000066"/>
                </a:solidFill>
                <a:latin typeface="Bookman Old Style" panose="02050604050505020204" pitchFamily="18" charset="0"/>
              </a:rPr>
              <a:t>4. </a:t>
            </a:r>
            <a:r>
              <a:rPr lang="pl-PL" sz="4800" b="1" dirty="0">
                <a:solidFill>
                  <a:srgbClr val="000066"/>
                </a:solidFill>
                <a:latin typeface="Bookman Old Style" panose="02050604050505020204" pitchFamily="18" charset="0"/>
                <a:ea typeface="+mn-lt"/>
                <a:cs typeface="+mn-lt"/>
              </a:rPr>
              <a:t>Stanisław Małachowski marszałek Sejmu Czteroletniego. Popierał dążenia miast do rozszerzenia ich praw politycznych. Był zwolennikiem współpracy szlachty z mieszczaństwem. </a:t>
            </a:r>
          </a:p>
          <a:p>
            <a:pPr marL="0" indent="0" algn="just">
              <a:lnSpc>
                <a:spcPct val="170000"/>
              </a:lnSpc>
              <a:buNone/>
            </a:pPr>
            <a:r>
              <a:rPr lang="pl-PL" sz="4800" b="1" dirty="0">
                <a:solidFill>
                  <a:srgbClr val="000066"/>
                </a:solidFill>
                <a:latin typeface="Bookman Old Style" panose="02050604050505020204" pitchFamily="18" charset="0"/>
                <a:ea typeface="+mn-lt"/>
                <a:cs typeface="+mn-lt"/>
              </a:rPr>
              <a:t>5. Stanisław Staszic ksiądz, pisarz i publicysta. Działał na rzecz rozwoju przemysłu. Propagator i zwolennik reform.</a:t>
            </a:r>
            <a:endParaRPr lang="pl-PL" sz="4800" dirty="0">
              <a:solidFill>
                <a:srgbClr val="000066"/>
              </a:solidFill>
              <a:latin typeface="Bookman Old Style" panose="02050604050505020204" pitchFamily="18" charset="0"/>
            </a:endParaRPr>
          </a:p>
          <a:p>
            <a:pPr marL="0" indent="0" algn="just">
              <a:buNone/>
            </a:pPr>
            <a:endParaRPr lang="pl-PL" b="1" dirty="0">
              <a:ea typeface="+mn-lt"/>
              <a:cs typeface="+mn-lt"/>
            </a:endParaRPr>
          </a:p>
          <a:p>
            <a:pPr marL="0" indent="0" algn="just">
              <a:buNone/>
            </a:pPr>
            <a:endParaRPr lang="pl-PL" b="1" i="1" dirty="0">
              <a:ea typeface="+mn-lt"/>
              <a:cs typeface="+mn-lt"/>
            </a:endParaRPr>
          </a:p>
          <a:p>
            <a:pPr marL="0" indent="0" algn="just">
              <a:buNone/>
            </a:pPr>
            <a:endParaRPr lang="pl-PL" b="1" dirty="0">
              <a:ea typeface="+mn-lt"/>
              <a:cs typeface="+mn-lt"/>
            </a:endParaRPr>
          </a:p>
          <a:p>
            <a:pPr marL="0" indent="0" algn="just">
              <a:buNone/>
            </a:pPr>
            <a:endParaRPr lang="pl-PL" b="1" dirty="0">
              <a:ea typeface="+mn-lt"/>
              <a:cs typeface="+mn-lt"/>
            </a:endParaRPr>
          </a:p>
        </p:txBody>
      </p:sp>
      <p:pic>
        <p:nvPicPr>
          <p:cNvPr id="5" name="Obraz 5" descr="Obraz zawierający ciemny&#10;&#10;Opis wygenerowany automatycznie">
            <a:extLst>
              <a:ext uri="{FF2B5EF4-FFF2-40B4-BE49-F238E27FC236}">
                <a16:creationId xmlns="" xmlns:a16="http://schemas.microsoft.com/office/drawing/2014/main" id="{ADF4A4A4-7A6C-4371-B1ED-1A10B27A7ADE}"/>
              </a:ext>
            </a:extLst>
          </p:cNvPr>
          <p:cNvPicPr>
            <a:picLocks noChangeAspect="1"/>
          </p:cNvPicPr>
          <p:nvPr/>
        </p:nvPicPr>
        <p:blipFill>
          <a:blip r:embed="rId2"/>
          <a:stretch>
            <a:fillRect/>
          </a:stretch>
        </p:blipFill>
        <p:spPr>
          <a:xfrm>
            <a:off x="3816919" y="23992"/>
            <a:ext cx="2447251" cy="2812444"/>
          </a:xfrm>
          <a:prstGeom prst="rect">
            <a:avLst/>
          </a:prstGeom>
        </p:spPr>
      </p:pic>
      <p:sp>
        <p:nvSpPr>
          <p:cNvPr id="6" name="Prostokąt 5">
            <a:extLst>
              <a:ext uri="{FF2B5EF4-FFF2-40B4-BE49-F238E27FC236}">
                <a16:creationId xmlns="" xmlns:a16="http://schemas.microsoft.com/office/drawing/2014/main" id="{BBC38470-9288-494C-A62A-237888B04F9E}"/>
              </a:ext>
            </a:extLst>
          </p:cNvPr>
          <p:cNvSpPr/>
          <p:nvPr/>
        </p:nvSpPr>
        <p:spPr>
          <a:xfrm>
            <a:off x="5907486" y="2967335"/>
            <a:ext cx="377026" cy="923330"/>
          </a:xfrm>
          <a:prstGeom prst="rect">
            <a:avLst/>
          </a:prstGeom>
          <a:noFill/>
        </p:spPr>
        <p:txBody>
          <a:bodyPr wrap="none" lIns="91440" tIns="45720" rIns="91440" bIns="45720">
            <a:spAutoFit/>
          </a:bodyPr>
          <a:lstStyle/>
          <a:p>
            <a:pPr algn="ctr"/>
            <a:r>
              <a:rPr lang="pl-PL" sz="5400" b="0" cap="none" spc="0" dirty="0">
                <a:ln w="0"/>
                <a:solidFill>
                  <a:schemeClr val="tx1"/>
                </a:solidFill>
                <a:effectLst>
                  <a:outerShdw blurRad="38100" dist="19050" dir="2700000" algn="tl" rotWithShape="0">
                    <a:schemeClr val="dk1">
                      <a:alpha val="40000"/>
                    </a:schemeClr>
                  </a:outerShdw>
                </a:effectLst>
              </a:rPr>
              <a:t> </a:t>
            </a:r>
          </a:p>
        </p:txBody>
      </p:sp>
      <p:pic>
        <p:nvPicPr>
          <p:cNvPr id="10" name="Obraz 9" descr="Stanisław Małachowski – Wikipedia, wolna encyklopedia">
            <a:extLst>
              <a:ext uri="{FF2B5EF4-FFF2-40B4-BE49-F238E27FC236}">
                <a16:creationId xmlns="" xmlns:a16="http://schemas.microsoft.com/office/drawing/2014/main" id="{20E27410-8CB6-4EF0-A66B-241F346181A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9336491" y="63610"/>
            <a:ext cx="2447251" cy="2812443"/>
          </a:xfrm>
          <a:prstGeom prst="rect">
            <a:avLst/>
          </a:prstGeom>
          <a:noFill/>
          <a:ln>
            <a:noFill/>
          </a:ln>
        </p:spPr>
      </p:pic>
      <p:pic>
        <p:nvPicPr>
          <p:cNvPr id="11" name="Obraz 10" descr="Portret Stanisława Augusta Poniatowskiego">
            <a:extLst>
              <a:ext uri="{FF2B5EF4-FFF2-40B4-BE49-F238E27FC236}">
                <a16:creationId xmlns="" xmlns:a16="http://schemas.microsoft.com/office/drawing/2014/main" id="{58225B79-0383-4414-9058-9BA4CF94056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83068" y="63609"/>
            <a:ext cx="2435800" cy="2812444"/>
          </a:xfrm>
          <a:prstGeom prst="rect">
            <a:avLst/>
          </a:prstGeom>
          <a:noFill/>
          <a:ln>
            <a:noFill/>
          </a:ln>
        </p:spPr>
      </p:pic>
      <p:pic>
        <p:nvPicPr>
          <p:cNvPr id="12" name="Obraz 11" descr="Towarzystwo do Ksiąg Elementarnych – Wikipedia, wolna encyklopedia">
            <a:extLst>
              <a:ext uri="{FF2B5EF4-FFF2-40B4-BE49-F238E27FC236}">
                <a16:creationId xmlns="" xmlns:a16="http://schemas.microsoft.com/office/drawing/2014/main" id="{8D058F6B-E0FD-43F8-86D0-12BAEDEE6612}"/>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6570226" y="140868"/>
            <a:ext cx="2401617" cy="2676874"/>
          </a:xfrm>
          <a:prstGeom prst="rect">
            <a:avLst/>
          </a:prstGeom>
          <a:noFill/>
          <a:ln>
            <a:noFill/>
          </a:ln>
        </p:spPr>
      </p:pic>
    </p:spTree>
    <p:extLst>
      <p:ext uri="{BB962C8B-B14F-4D97-AF65-F5344CB8AC3E}">
        <p14:creationId xmlns:p14="http://schemas.microsoft.com/office/powerpoint/2010/main" val="2842880277"/>
      </p:ext>
    </p:extLst>
  </p:cSld>
  <p:clrMapOvr>
    <a:masterClrMapping/>
  </p:clrMapOvr>
  <p:transition spd="slow" advClick="0" advTm="1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1000"/>
                                        <p:tgtEl>
                                          <p:spTgt spid="2"/>
                                        </p:tgtEl>
                                      </p:cBhvr>
                                    </p:animEffect>
                                    <p:anim calcmode="lin" valueType="num">
                                      <p:cBhvr>
                                        <p:cTn id="36" dur="1000" fill="hold"/>
                                        <p:tgtEl>
                                          <p:spTgt spid="2"/>
                                        </p:tgtEl>
                                        <p:attrNameLst>
                                          <p:attrName>ppt_x</p:attrName>
                                        </p:attrNameLst>
                                      </p:cBhvr>
                                      <p:tavLst>
                                        <p:tav tm="0">
                                          <p:val>
                                            <p:strVal val="#ppt_x"/>
                                          </p:val>
                                        </p:tav>
                                        <p:tav tm="100000">
                                          <p:val>
                                            <p:strVal val="#ppt_x"/>
                                          </p:val>
                                        </p:tav>
                                      </p:tavLst>
                                    </p:anim>
                                    <p:anim calcmode="lin" valueType="num">
                                      <p:cBhvr>
                                        <p:cTn id="3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0" end="0"/>
                                            </p:txEl>
                                          </p:spTgt>
                                        </p:tgtEl>
                                        <p:attrNameLst>
                                          <p:attrName>style.visibility</p:attrName>
                                        </p:attrNameLst>
                                      </p:cBhvr>
                                      <p:to>
                                        <p:strVal val="visible"/>
                                      </p:to>
                                    </p:set>
                                    <p:animEffect transition="in" filter="fade">
                                      <p:cBhvr>
                                        <p:cTn id="42" dur="1000"/>
                                        <p:tgtEl>
                                          <p:spTgt spid="3">
                                            <p:txEl>
                                              <p:pRg st="0" end="0"/>
                                            </p:txEl>
                                          </p:spTgt>
                                        </p:tgtEl>
                                      </p:cBhvr>
                                    </p:animEffect>
                                    <p:anim calcmode="lin" valueType="num">
                                      <p:cBhvr>
                                        <p:cTn id="4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1" end="1"/>
                                            </p:txEl>
                                          </p:spTgt>
                                        </p:tgtEl>
                                        <p:attrNameLst>
                                          <p:attrName>style.visibility</p:attrName>
                                        </p:attrNameLst>
                                      </p:cBhvr>
                                      <p:to>
                                        <p:strVal val="visible"/>
                                      </p:to>
                                    </p:set>
                                    <p:animEffect transition="in" filter="fade">
                                      <p:cBhvr>
                                        <p:cTn id="49" dur="1000"/>
                                        <p:tgtEl>
                                          <p:spTgt spid="3">
                                            <p:txEl>
                                              <p:pRg st="1" end="1"/>
                                            </p:txEl>
                                          </p:spTgt>
                                        </p:tgtEl>
                                      </p:cBhvr>
                                    </p:animEffect>
                                    <p:anim calcmode="lin" valueType="num">
                                      <p:cBhvr>
                                        <p:cTn id="5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2" end="2"/>
                                            </p:txEl>
                                          </p:spTgt>
                                        </p:tgtEl>
                                        <p:attrNameLst>
                                          <p:attrName>style.visibility</p:attrName>
                                        </p:attrNameLst>
                                      </p:cBhvr>
                                      <p:to>
                                        <p:strVal val="visible"/>
                                      </p:to>
                                    </p:set>
                                    <p:animEffect transition="in" filter="fade">
                                      <p:cBhvr>
                                        <p:cTn id="56" dur="1000"/>
                                        <p:tgtEl>
                                          <p:spTgt spid="3">
                                            <p:txEl>
                                              <p:pRg st="2" end="2"/>
                                            </p:txEl>
                                          </p:spTgt>
                                        </p:tgtEl>
                                      </p:cBhvr>
                                    </p:animEffect>
                                    <p:anim calcmode="lin" valueType="num">
                                      <p:cBhvr>
                                        <p:cTn id="5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3" end="3"/>
                                            </p:txEl>
                                          </p:spTgt>
                                        </p:tgtEl>
                                        <p:attrNameLst>
                                          <p:attrName>style.visibility</p:attrName>
                                        </p:attrNameLst>
                                      </p:cBhvr>
                                      <p:to>
                                        <p:strVal val="visible"/>
                                      </p:to>
                                    </p:set>
                                    <p:animEffect transition="in" filter="fade">
                                      <p:cBhvr>
                                        <p:cTn id="63" dur="1000"/>
                                        <p:tgtEl>
                                          <p:spTgt spid="3">
                                            <p:txEl>
                                              <p:pRg st="3" end="3"/>
                                            </p:txEl>
                                          </p:spTgt>
                                        </p:tgtEl>
                                      </p:cBhvr>
                                    </p:animEffect>
                                    <p:anim calcmode="lin" valueType="num">
                                      <p:cBhvr>
                                        <p:cTn id="6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3">
                                            <p:txEl>
                                              <p:pRg st="4" end="4"/>
                                            </p:txEl>
                                          </p:spTgt>
                                        </p:tgtEl>
                                        <p:attrNameLst>
                                          <p:attrName>style.visibility</p:attrName>
                                        </p:attrNameLst>
                                      </p:cBhvr>
                                      <p:to>
                                        <p:strVal val="visible"/>
                                      </p:to>
                                    </p:set>
                                    <p:animEffect transition="in" filter="fade">
                                      <p:cBhvr>
                                        <p:cTn id="70" dur="1000"/>
                                        <p:tgtEl>
                                          <p:spTgt spid="3">
                                            <p:txEl>
                                              <p:pRg st="4" end="4"/>
                                            </p:txEl>
                                          </p:spTgt>
                                        </p:tgtEl>
                                      </p:cBhvr>
                                    </p:animEffect>
                                    <p:anim calcmode="lin" valueType="num">
                                      <p:cBhvr>
                                        <p:cTn id="7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4C2A6FEE-276C-49C5-A8E0-B9E27E4FF1E7}"/>
              </a:ext>
            </a:extLst>
          </p:cNvPr>
          <p:cNvSpPr>
            <a:spLocks noGrp="1"/>
          </p:cNvSpPr>
          <p:nvPr>
            <p:ph type="title"/>
          </p:nvPr>
        </p:nvSpPr>
        <p:spPr>
          <a:xfrm>
            <a:off x="1989076" y="234269"/>
            <a:ext cx="8911687" cy="748928"/>
          </a:xfrm>
        </p:spPr>
        <p:txBody>
          <a:bodyPr/>
          <a:lstStyle/>
          <a:p>
            <a:pPr algn="ctr"/>
            <a:r>
              <a:rPr lang="pl-PL" b="1" dirty="0">
                <a:solidFill>
                  <a:srgbClr val="000066"/>
                </a:solidFill>
                <a:latin typeface="Bookman Old Style" panose="02050604050505020204" pitchFamily="18" charset="0"/>
              </a:rPr>
              <a:t>Uchwalenie Konstytucji </a:t>
            </a:r>
          </a:p>
        </p:txBody>
      </p:sp>
      <p:sp>
        <p:nvSpPr>
          <p:cNvPr id="3" name="Symbol zastępczy zawartości 2">
            <a:extLst>
              <a:ext uri="{FF2B5EF4-FFF2-40B4-BE49-F238E27FC236}">
                <a16:creationId xmlns="" xmlns:a16="http://schemas.microsoft.com/office/drawing/2014/main" id="{A40AA89D-E72B-4FF4-8C0C-ED80A845CC76}"/>
              </a:ext>
            </a:extLst>
          </p:cNvPr>
          <p:cNvSpPr>
            <a:spLocks noGrp="1"/>
          </p:cNvSpPr>
          <p:nvPr>
            <p:ph idx="1"/>
          </p:nvPr>
        </p:nvSpPr>
        <p:spPr>
          <a:xfrm>
            <a:off x="821635" y="983197"/>
            <a:ext cx="10866781" cy="3799874"/>
          </a:xfrm>
        </p:spPr>
        <p:txBody>
          <a:bodyPr vert="horz" lIns="91440" tIns="45720" rIns="91440" bIns="45720" rtlCol="0" anchor="t">
            <a:noAutofit/>
          </a:bodyPr>
          <a:lstStyle/>
          <a:p>
            <a:pPr marL="0" indent="0" algn="ctr">
              <a:buNone/>
            </a:pPr>
            <a:r>
              <a:rPr lang="pl-PL" sz="2000" dirty="0">
                <a:solidFill>
                  <a:srgbClr val="000066"/>
                </a:solidFill>
                <a:latin typeface="Bookman Old Style" panose="02050604050505020204" pitchFamily="18" charset="0"/>
              </a:rPr>
              <a:t>Konstytucja została </a:t>
            </a:r>
            <a:r>
              <a:rPr lang="pl-PL" sz="2000" dirty="0">
                <a:solidFill>
                  <a:srgbClr val="000066"/>
                </a:solidFill>
                <a:latin typeface="Bookman Old Style" panose="02050604050505020204" pitchFamily="18" charset="0"/>
                <a:ea typeface="+mn-lt"/>
                <a:cs typeface="+mn-lt"/>
              </a:rPr>
              <a:t>uchwalona przez króla Stanisława Augusta Poniatowskiego wraz ze </a:t>
            </a:r>
            <a:r>
              <a:rPr lang="pl-PL" sz="2000" i="1" dirty="0">
                <a:solidFill>
                  <a:srgbClr val="000066"/>
                </a:solidFill>
                <a:latin typeface="Bookman Old Style" panose="02050604050505020204" pitchFamily="18" charset="0"/>
                <a:ea typeface="+mn-lt"/>
                <a:cs typeface="+mn-lt"/>
              </a:rPr>
              <a:t>stanami </a:t>
            </a:r>
            <a:r>
              <a:rPr lang="pl-PL" sz="2000" i="1" dirty="0" err="1">
                <a:solidFill>
                  <a:srgbClr val="000066"/>
                </a:solidFill>
                <a:latin typeface="Bookman Old Style" panose="02050604050505020204" pitchFamily="18" charset="0"/>
                <a:ea typeface="+mn-lt"/>
                <a:cs typeface="+mn-lt"/>
              </a:rPr>
              <a:t>skonfederowanemi</a:t>
            </a:r>
            <a:r>
              <a:rPr lang="pl-PL" sz="2000" i="1" dirty="0">
                <a:solidFill>
                  <a:srgbClr val="000066"/>
                </a:solidFill>
                <a:latin typeface="Bookman Old Style" panose="02050604050505020204" pitchFamily="18" charset="0"/>
                <a:ea typeface="+mn-lt"/>
                <a:cs typeface="+mn-lt"/>
              </a:rPr>
              <a:t> .</a:t>
            </a:r>
            <a:r>
              <a:rPr lang="pl-PL" sz="2000" dirty="0">
                <a:solidFill>
                  <a:srgbClr val="000066"/>
                </a:solidFill>
                <a:latin typeface="Bookman Old Style" panose="02050604050505020204" pitchFamily="18" charset="0"/>
                <a:ea typeface="+mn-lt"/>
                <a:cs typeface="+mn-lt"/>
              </a:rPr>
              <a:t> Została zaprojektowana w celu zlikwidowania obecnych od dawna wad opartego na wolnej elekcji  i demokracji szlacheckiej systemu politycznego Rzeczypospolitej Obojga Narodów. Konstytucja zmieniła ustrój państwa na monarchię dziedziczną, ograniczyła znacząco demokrację szlachecką, odbierając prawo głosu i decyzji w sprawach państwa szlachcie nieposiadającej ziemi (gołocie), wprowadziła częściowe zrównanie praw osobistych mieszczan i szlachty oraz stawiała chłopów pod ochroną państwa, w ten sposób łagodząc nadużycia pańszczyzny. Konstytucja formalnie zniosła </a:t>
            </a:r>
            <a:r>
              <a:rPr lang="pl-PL" sz="2000" i="1" dirty="0">
                <a:solidFill>
                  <a:srgbClr val="000066"/>
                </a:solidFill>
                <a:latin typeface="Bookman Old Style" panose="02050604050505020204" pitchFamily="18" charset="0"/>
                <a:ea typeface="+mn-lt"/>
                <a:cs typeface="+mn-lt"/>
              </a:rPr>
              <a:t>liberum veto</a:t>
            </a:r>
            <a:r>
              <a:rPr lang="pl-PL" sz="2000" dirty="0">
                <a:solidFill>
                  <a:srgbClr val="000066"/>
                </a:solidFill>
                <a:latin typeface="Bookman Old Style" panose="02050604050505020204" pitchFamily="18" charset="0"/>
                <a:ea typeface="+mn-lt"/>
                <a:cs typeface="+mn-lt"/>
              </a:rPr>
              <a:t>.</a:t>
            </a:r>
            <a:endParaRPr lang="pl-PL" sz="2000" dirty="0">
              <a:solidFill>
                <a:srgbClr val="000066"/>
              </a:solidFill>
              <a:latin typeface="Bookman Old Style" panose="02050604050505020204" pitchFamily="18" charset="0"/>
            </a:endParaRPr>
          </a:p>
        </p:txBody>
      </p:sp>
      <p:sp>
        <p:nvSpPr>
          <p:cNvPr id="4" name="Prostokąt 3">
            <a:extLst>
              <a:ext uri="{FF2B5EF4-FFF2-40B4-BE49-F238E27FC236}">
                <a16:creationId xmlns="" xmlns:a16="http://schemas.microsoft.com/office/drawing/2014/main" id="{9E5A390B-75DE-40AA-B1F9-5584494DCD1E}"/>
              </a:ext>
            </a:extLst>
          </p:cNvPr>
          <p:cNvSpPr/>
          <p:nvPr/>
        </p:nvSpPr>
        <p:spPr>
          <a:xfrm>
            <a:off x="4608773" y="4895339"/>
            <a:ext cx="377026" cy="923330"/>
          </a:xfrm>
          <a:prstGeom prst="rect">
            <a:avLst/>
          </a:prstGeom>
          <a:noFill/>
        </p:spPr>
        <p:txBody>
          <a:bodyPr wrap="none" lIns="91440" tIns="45720" rIns="91440" bIns="45720">
            <a:spAutoFit/>
          </a:bodyPr>
          <a:lstStyle/>
          <a:p>
            <a:pPr algn="ctr"/>
            <a:r>
              <a:rPr lang="pl-PL" sz="5400" b="0" cap="none" spc="0" dirty="0">
                <a:ln w="0"/>
                <a:solidFill>
                  <a:schemeClr val="tx1"/>
                </a:solidFill>
                <a:effectLst>
                  <a:outerShdw blurRad="38100" dist="19050" dir="2700000" algn="tl" rotWithShape="0">
                    <a:schemeClr val="dk1">
                      <a:alpha val="40000"/>
                    </a:schemeClr>
                  </a:outerShdw>
                </a:effectLst>
              </a:rPr>
              <a:t> </a:t>
            </a:r>
          </a:p>
        </p:txBody>
      </p:sp>
      <p:pic>
        <p:nvPicPr>
          <p:cNvPr id="6" name="Obraz 5">
            <a:extLst>
              <a:ext uri="{FF2B5EF4-FFF2-40B4-BE49-F238E27FC236}">
                <a16:creationId xmlns="" xmlns:a16="http://schemas.microsoft.com/office/drawing/2014/main" id="{BC09F978-5B43-42C1-91A2-6D337ECDFBBA}"/>
              </a:ext>
            </a:extLst>
          </p:cNvPr>
          <p:cNvPicPr>
            <a:picLocks noChangeAspect="1"/>
          </p:cNvPicPr>
          <p:nvPr/>
        </p:nvPicPr>
        <p:blipFill>
          <a:blip r:embed="rId2"/>
          <a:stretch>
            <a:fillRect/>
          </a:stretch>
        </p:blipFill>
        <p:spPr>
          <a:xfrm>
            <a:off x="4608773" y="4229515"/>
            <a:ext cx="4124410" cy="2211042"/>
          </a:xfrm>
          <a:prstGeom prst="rect">
            <a:avLst/>
          </a:prstGeom>
        </p:spPr>
      </p:pic>
    </p:spTree>
    <p:extLst>
      <p:ext uri="{BB962C8B-B14F-4D97-AF65-F5344CB8AC3E}">
        <p14:creationId xmlns:p14="http://schemas.microsoft.com/office/powerpoint/2010/main" val="1613712984"/>
      </p:ext>
    </p:extLst>
  </p:cSld>
  <p:clrMapOvr>
    <a:masterClrMapping/>
  </p:clrMapOvr>
  <p:transition spd="slow" advClick="0" advTm="1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17A2F698-B3E3-4034-B57C-AD7A870E7DC1}"/>
              </a:ext>
            </a:extLst>
          </p:cNvPr>
          <p:cNvSpPr>
            <a:spLocks noGrp="1"/>
          </p:cNvSpPr>
          <p:nvPr>
            <p:ph type="title"/>
          </p:nvPr>
        </p:nvSpPr>
        <p:spPr>
          <a:xfrm>
            <a:off x="1644019" y="580978"/>
            <a:ext cx="8911687" cy="691419"/>
          </a:xfrm>
        </p:spPr>
        <p:txBody>
          <a:bodyPr/>
          <a:lstStyle/>
          <a:p>
            <a:pPr algn="ctr"/>
            <a:r>
              <a:rPr lang="pl-PL" b="1" dirty="0">
                <a:solidFill>
                  <a:srgbClr val="000066"/>
                </a:solidFill>
                <a:latin typeface="Bookman Old Style" panose="02050604050505020204" pitchFamily="18" charset="0"/>
              </a:rPr>
              <a:t>Miejsce uchwalenia Konstytucji</a:t>
            </a:r>
          </a:p>
        </p:txBody>
      </p:sp>
      <p:sp>
        <p:nvSpPr>
          <p:cNvPr id="3" name="Symbol zastępczy zawartości 2">
            <a:extLst>
              <a:ext uri="{FF2B5EF4-FFF2-40B4-BE49-F238E27FC236}">
                <a16:creationId xmlns="" xmlns:a16="http://schemas.microsoft.com/office/drawing/2014/main" id="{D9ED96C7-7CE8-4DEF-A397-16EC6603F32F}"/>
              </a:ext>
            </a:extLst>
          </p:cNvPr>
          <p:cNvSpPr>
            <a:spLocks noGrp="1"/>
          </p:cNvSpPr>
          <p:nvPr>
            <p:ph idx="1"/>
          </p:nvPr>
        </p:nvSpPr>
        <p:spPr>
          <a:xfrm>
            <a:off x="1640306" y="1371599"/>
            <a:ext cx="8915400" cy="1362226"/>
          </a:xfrm>
        </p:spPr>
        <p:txBody>
          <a:bodyPr vert="horz" lIns="91440" tIns="45720" rIns="91440" bIns="45720" rtlCol="0" anchor="t">
            <a:normAutofit/>
          </a:bodyPr>
          <a:lstStyle/>
          <a:p>
            <a:pPr marL="0" indent="0" algn="just">
              <a:buNone/>
            </a:pPr>
            <a:r>
              <a:rPr lang="pl-PL" b="1" dirty="0">
                <a:solidFill>
                  <a:srgbClr val="000066"/>
                </a:solidFill>
                <a:latin typeface="Bookman Old Style" panose="02050604050505020204" pitchFamily="18" charset="0"/>
                <a:ea typeface="+mn-lt"/>
                <a:cs typeface="+mn-lt"/>
              </a:rPr>
              <a:t>Konstytucję król Stanisław August Poniatowski zaprzysiągł, w Sali Senatorskiej Zamku Królewskiego podczas jednodniowej sesji izb połączonych, na ręce biskupa krakowskiego Feliksa Turskiego. </a:t>
            </a:r>
            <a:endParaRPr lang="pl-PL" dirty="0">
              <a:solidFill>
                <a:srgbClr val="000066"/>
              </a:solidFill>
              <a:latin typeface="Bookman Old Style" panose="02050604050505020204" pitchFamily="18" charset="0"/>
            </a:endParaRPr>
          </a:p>
        </p:txBody>
      </p:sp>
      <p:pic>
        <p:nvPicPr>
          <p:cNvPr id="4" name="Obraz 4" descr="Obraz zawierający podłoże, wewnątrz, sufit, sala&#10;&#10;Opis wygenerowany automatycznie">
            <a:extLst>
              <a:ext uri="{FF2B5EF4-FFF2-40B4-BE49-F238E27FC236}">
                <a16:creationId xmlns="" xmlns:a16="http://schemas.microsoft.com/office/drawing/2014/main" id="{0731263D-FDBC-474C-A887-30A6552976BB}"/>
              </a:ext>
            </a:extLst>
          </p:cNvPr>
          <p:cNvPicPr>
            <a:picLocks noChangeAspect="1"/>
          </p:cNvPicPr>
          <p:nvPr/>
        </p:nvPicPr>
        <p:blipFill>
          <a:blip r:embed="rId2"/>
          <a:stretch>
            <a:fillRect/>
          </a:stretch>
        </p:blipFill>
        <p:spPr>
          <a:xfrm>
            <a:off x="1789042" y="2457809"/>
            <a:ext cx="8600661" cy="4141773"/>
          </a:xfrm>
          <a:prstGeom prst="rect">
            <a:avLst/>
          </a:prstGeom>
          <a:ln>
            <a:noFill/>
          </a:ln>
          <a:effectLst>
            <a:softEdge rad="112500"/>
          </a:effectLst>
        </p:spPr>
      </p:pic>
    </p:spTree>
    <p:extLst>
      <p:ext uri="{BB962C8B-B14F-4D97-AF65-F5344CB8AC3E}">
        <p14:creationId xmlns:p14="http://schemas.microsoft.com/office/powerpoint/2010/main" val="4286219352"/>
      </p:ext>
    </p:extLst>
  </p:cSld>
  <p:clrMapOvr>
    <a:masterClrMapping/>
  </p:clrMapOvr>
  <p:transition spd="slow" advClick="0"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4" descr="Obraz zawierający tekst, drzewo, zewnętrzne, trawa&#10;&#10;Opis wygenerowany automatycznie">
            <a:extLst>
              <a:ext uri="{FF2B5EF4-FFF2-40B4-BE49-F238E27FC236}">
                <a16:creationId xmlns="" xmlns:a16="http://schemas.microsoft.com/office/drawing/2014/main" id="{A2DA4431-9770-4385-A7D7-005D238E98F5}"/>
              </a:ext>
            </a:extLst>
          </p:cNvPr>
          <p:cNvPicPr>
            <a:picLocks noChangeAspect="1"/>
          </p:cNvPicPr>
          <p:nvPr/>
        </p:nvPicPr>
        <p:blipFill>
          <a:blip r:embed="rId2"/>
          <a:stretch>
            <a:fillRect/>
          </a:stretch>
        </p:blipFill>
        <p:spPr>
          <a:xfrm>
            <a:off x="6478438" y="755375"/>
            <a:ext cx="5403010" cy="5648538"/>
          </a:xfrm>
          <a:prstGeom prst="rect">
            <a:avLst/>
          </a:prstGeom>
          <a:ln>
            <a:noFill/>
          </a:ln>
          <a:effectLst>
            <a:softEdge rad="112500"/>
          </a:effectLst>
        </p:spPr>
      </p:pic>
      <p:sp>
        <p:nvSpPr>
          <p:cNvPr id="3" name="Symbol zastępczy zawartości 2">
            <a:extLst>
              <a:ext uri="{FF2B5EF4-FFF2-40B4-BE49-F238E27FC236}">
                <a16:creationId xmlns="" xmlns:a16="http://schemas.microsoft.com/office/drawing/2014/main" id="{6F6CB45C-602A-4021-A196-56DE0422A055}"/>
              </a:ext>
            </a:extLst>
          </p:cNvPr>
          <p:cNvSpPr>
            <a:spLocks noGrp="1"/>
          </p:cNvSpPr>
          <p:nvPr>
            <p:ph idx="1"/>
          </p:nvPr>
        </p:nvSpPr>
        <p:spPr>
          <a:xfrm>
            <a:off x="375098" y="1975448"/>
            <a:ext cx="6111816" cy="3921769"/>
          </a:xfrm>
        </p:spPr>
        <p:txBody>
          <a:bodyPr vert="horz" lIns="91440" tIns="45720" rIns="91440" bIns="45720" rtlCol="0" anchor="t">
            <a:noAutofit/>
          </a:bodyPr>
          <a:lstStyle/>
          <a:p>
            <a:pPr marL="0" indent="0" algn="just">
              <a:lnSpc>
                <a:spcPct val="170000"/>
              </a:lnSpc>
              <a:buNone/>
            </a:pPr>
            <a:r>
              <a:rPr lang="pl-PL" sz="1600" b="1" dirty="0">
                <a:solidFill>
                  <a:srgbClr val="C00000"/>
                </a:solidFill>
                <a:latin typeface="Bookman Old Style" panose="02050604050505020204" pitchFamily="18" charset="0"/>
                <a:ea typeface="+mn-lt"/>
                <a:cs typeface="+mn-lt"/>
              </a:rPr>
              <a:t>Wojna polsko-rosyjska lub wojna w obronie Konstytucji 3 maja (1792 roku - niewypowiedziana wojna wojsk Rzeczypospolitej z wojskami Imperium Rosyjskiego, interweniującymi militarnie pod pretekstem wsparcia zawiązanej w Petersburgu konfederacji targowickiej, w celu obalenia ustroju wprowadzonego w Rzeczypospolitej przez Sejm Czteroletni Konstytucją 3 maja 1791. Wojna zakończyła się po trzech miesiącach klęską Rzeczypospolitej.</a:t>
            </a:r>
            <a:endParaRPr lang="pl-PL" sz="1600" b="1" dirty="0">
              <a:solidFill>
                <a:srgbClr val="C00000"/>
              </a:solidFill>
              <a:latin typeface="Bookman Old Style" panose="02050604050505020204" pitchFamily="18" charset="0"/>
            </a:endParaRPr>
          </a:p>
        </p:txBody>
      </p:sp>
      <p:sp>
        <p:nvSpPr>
          <p:cNvPr id="6" name="Strzałka: pięciokąt 5">
            <a:extLst>
              <a:ext uri="{FF2B5EF4-FFF2-40B4-BE49-F238E27FC236}">
                <a16:creationId xmlns="" xmlns:a16="http://schemas.microsoft.com/office/drawing/2014/main" id="{28353ADA-B8EB-4745-88FA-73D975C7B51D}"/>
              </a:ext>
            </a:extLst>
          </p:cNvPr>
          <p:cNvSpPr/>
          <p:nvPr/>
        </p:nvSpPr>
        <p:spPr>
          <a:xfrm>
            <a:off x="-1272" y="454087"/>
            <a:ext cx="7332451" cy="747622"/>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 name="Tytuł 1">
            <a:extLst>
              <a:ext uri="{FF2B5EF4-FFF2-40B4-BE49-F238E27FC236}">
                <a16:creationId xmlns="" xmlns:a16="http://schemas.microsoft.com/office/drawing/2014/main" id="{89B21053-950A-43D3-BB35-E1614070531D}"/>
              </a:ext>
            </a:extLst>
          </p:cNvPr>
          <p:cNvSpPr>
            <a:spLocks noGrp="1"/>
          </p:cNvSpPr>
          <p:nvPr>
            <p:ph type="title"/>
          </p:nvPr>
        </p:nvSpPr>
        <p:spPr>
          <a:xfrm>
            <a:off x="321302" y="509091"/>
            <a:ext cx="6812593" cy="734551"/>
          </a:xfrm>
        </p:spPr>
        <p:txBody>
          <a:bodyPr>
            <a:normAutofit fontScale="90000"/>
          </a:bodyPr>
          <a:lstStyle/>
          <a:p>
            <a:r>
              <a:rPr lang="pl-PL" b="1" dirty="0">
                <a:solidFill>
                  <a:schemeClr val="bg1"/>
                </a:solidFill>
                <a:latin typeface="Bookman Old Style" panose="02050604050505020204" pitchFamily="18" charset="0"/>
              </a:rPr>
              <a:t>Wojna w obronie Konstytucji</a:t>
            </a:r>
          </a:p>
        </p:txBody>
      </p:sp>
    </p:spTree>
    <p:extLst>
      <p:ext uri="{BB962C8B-B14F-4D97-AF65-F5344CB8AC3E}">
        <p14:creationId xmlns:p14="http://schemas.microsoft.com/office/powerpoint/2010/main" val="2319120602"/>
      </p:ext>
    </p:extLst>
  </p:cSld>
  <p:clrMapOvr>
    <a:masterClrMapping/>
  </p:clrMapOvr>
  <p:transition spd="slow" advClick="0" advTm="1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C07AB9BC-3D68-42AF-81B4-7D0E68567133}"/>
              </a:ext>
            </a:extLst>
          </p:cNvPr>
          <p:cNvSpPr>
            <a:spLocks noGrp="1"/>
          </p:cNvSpPr>
          <p:nvPr>
            <p:ph type="title" idx="4294967295"/>
          </p:nvPr>
        </p:nvSpPr>
        <p:spPr>
          <a:xfrm>
            <a:off x="5608907" y="278921"/>
            <a:ext cx="5749207" cy="1133391"/>
          </a:xfrm>
        </p:spPr>
        <p:txBody>
          <a:bodyPr>
            <a:normAutofit fontScale="90000"/>
          </a:bodyPr>
          <a:lstStyle/>
          <a:p>
            <a:pPr algn="ctr"/>
            <a:r>
              <a:rPr lang="pl-PL" b="1" dirty="0">
                <a:solidFill>
                  <a:srgbClr val="C00000"/>
                </a:solidFill>
                <a:latin typeface="Bookman Old Style" panose="02050604050505020204" pitchFamily="18" charset="0"/>
              </a:rPr>
              <a:t>Święto Konstytucji 3 Maja</a:t>
            </a:r>
          </a:p>
        </p:txBody>
      </p:sp>
      <p:pic>
        <p:nvPicPr>
          <p:cNvPr id="4" name="Obraz 4">
            <a:extLst>
              <a:ext uri="{FF2B5EF4-FFF2-40B4-BE49-F238E27FC236}">
                <a16:creationId xmlns="" xmlns:a16="http://schemas.microsoft.com/office/drawing/2014/main" id="{84105B7D-4A67-4507-8052-FDD2E10FF0F2}"/>
              </a:ext>
            </a:extLst>
          </p:cNvPr>
          <p:cNvPicPr>
            <a:picLocks noChangeAspect="1"/>
          </p:cNvPicPr>
          <p:nvPr/>
        </p:nvPicPr>
        <p:blipFill>
          <a:blip r:embed="rId2"/>
          <a:stretch>
            <a:fillRect/>
          </a:stretch>
        </p:blipFill>
        <p:spPr>
          <a:xfrm>
            <a:off x="-1074674" y="0"/>
            <a:ext cx="5129839" cy="6870154"/>
          </a:xfrm>
          <a:prstGeom prst="rect">
            <a:avLst/>
          </a:prstGeom>
        </p:spPr>
      </p:pic>
      <p:sp>
        <p:nvSpPr>
          <p:cNvPr id="3" name="Symbol zastępczy zawartości 2">
            <a:extLst>
              <a:ext uri="{FF2B5EF4-FFF2-40B4-BE49-F238E27FC236}">
                <a16:creationId xmlns="" xmlns:a16="http://schemas.microsoft.com/office/drawing/2014/main" id="{AF8C85CD-0E3D-4165-AD60-3A38A0FFB252}"/>
              </a:ext>
            </a:extLst>
          </p:cNvPr>
          <p:cNvSpPr>
            <a:spLocks noGrp="1"/>
          </p:cNvSpPr>
          <p:nvPr>
            <p:ph idx="4294967295"/>
          </p:nvPr>
        </p:nvSpPr>
        <p:spPr>
          <a:xfrm>
            <a:off x="3180523" y="1412312"/>
            <a:ext cx="8859558" cy="4955605"/>
          </a:xfrm>
        </p:spPr>
        <p:txBody>
          <a:bodyPr vert="horz" lIns="91440" tIns="45720" rIns="91440" bIns="45720" rtlCol="0" anchor="t">
            <a:normAutofit fontScale="92500" lnSpcReduction="20000"/>
          </a:bodyPr>
          <a:lstStyle/>
          <a:p>
            <a:pPr marL="0" indent="0" algn="ctr">
              <a:lnSpc>
                <a:spcPct val="150000"/>
              </a:lnSpc>
              <a:buNone/>
            </a:pPr>
            <a:r>
              <a:rPr lang="pl-PL" sz="2000" dirty="0">
                <a:solidFill>
                  <a:srgbClr val="C00000"/>
                </a:solidFill>
                <a:latin typeface="Bookman Old Style" panose="02050604050505020204" pitchFamily="18" charset="0"/>
                <a:ea typeface="+mn-lt"/>
                <a:cs typeface="+mn-lt"/>
              </a:rPr>
              <a:t>Dzień 3 maja 1791 roku został uznany </a:t>
            </a:r>
            <a:r>
              <a:rPr lang="pl-PL" sz="2000" i="1" dirty="0">
                <a:solidFill>
                  <a:srgbClr val="C00000"/>
                </a:solidFill>
                <a:latin typeface="Bookman Old Style" panose="02050604050505020204" pitchFamily="18" charset="0"/>
                <a:ea typeface="+mn-lt"/>
                <a:cs typeface="+mn-lt"/>
              </a:rPr>
              <a:t>Świętem Konstytucji 3 Maja</a:t>
            </a:r>
            <a:r>
              <a:rPr lang="pl-PL" sz="2000" dirty="0">
                <a:solidFill>
                  <a:srgbClr val="C00000"/>
                </a:solidFill>
                <a:latin typeface="Bookman Old Style" panose="02050604050505020204" pitchFamily="18" charset="0"/>
                <a:ea typeface="+mn-lt"/>
                <a:cs typeface="+mn-lt"/>
              </a:rPr>
              <a:t>. Obchody tego święta były zakazane podczas rozbiorów, a ponownie jego obchodzenie zostało wznowione w II Rzeczypospolitej w kwietniu 1919 roku. Święto Konstytucji 3 Maja zostało zdelegalizowane przez hitlerowców i sowietów podczas okupacji Polski w czasie II wojny światowej, a po antykomunistycznych demonstracjach w 1946 r. nie było obchodzone w Polsce, natomiast zastąpione obchodami Święta 1 Maja. W styczniu 1951 r. święto 3 maja zostało oficjalnie zdelegalizowane przez władze komunistyczne. W roku 1981 ponownie władze świętowały uchwalenie majowej konstytucji. Do roku 1989 w tym dniu często dochodziło w Polsce do protestów i demonstracji antyrządowych i antykomunistycznych. Po zmianie ustroju, od kwietnia 1990 r. Święto Konstytucji 3 Maja należy do uroczyście obchodzonych polskich świąt. </a:t>
            </a:r>
            <a:endParaRPr lang="pl-PL" sz="2000" dirty="0">
              <a:solidFill>
                <a:srgbClr val="C00000"/>
              </a:solidFill>
              <a:latin typeface="Bookman Old Style" panose="02050604050505020204" pitchFamily="18" charset="0"/>
            </a:endParaRPr>
          </a:p>
        </p:txBody>
      </p:sp>
    </p:spTree>
    <p:extLst>
      <p:ext uri="{BB962C8B-B14F-4D97-AF65-F5344CB8AC3E}">
        <p14:creationId xmlns:p14="http://schemas.microsoft.com/office/powerpoint/2010/main" val="866180971"/>
      </p:ext>
    </p:extLst>
  </p:cSld>
  <p:clrMapOvr>
    <a:masterClrMapping/>
  </p:clrMapOvr>
  <p:transition spd="slow" advClick="0" advTm="2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42" presetClass="entr" presetSubtype="0" fill="hold" grpId="0" nodeType="after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fade">
                                      <p:cBhvr>
                                        <p:cTn id="20" dur="1000"/>
                                        <p:tgtEl>
                                          <p:spTgt spid="3">
                                            <p:txEl>
                                              <p:pRg st="0" end="0"/>
                                            </p:txEl>
                                          </p:spTgt>
                                        </p:tgtEl>
                                      </p:cBhvr>
                                    </p:animEffect>
                                    <p:anim calcmode="lin" valueType="num">
                                      <p:cBhvr>
                                        <p:cTn id="2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BFB55B43-FAB1-4391-B925-32FA5215A557}"/>
              </a:ext>
            </a:extLst>
          </p:cNvPr>
          <p:cNvSpPr>
            <a:spLocks noGrp="1"/>
          </p:cNvSpPr>
          <p:nvPr>
            <p:ph type="title"/>
          </p:nvPr>
        </p:nvSpPr>
        <p:spPr>
          <a:xfrm>
            <a:off x="1663329" y="148295"/>
            <a:ext cx="9242366" cy="792060"/>
          </a:xfrm>
        </p:spPr>
        <p:txBody>
          <a:bodyPr>
            <a:normAutofit fontScale="90000"/>
          </a:bodyPr>
          <a:lstStyle/>
          <a:p>
            <a:pPr algn="ctr"/>
            <a:r>
              <a:rPr lang="pl-PL" b="1" dirty="0">
                <a:solidFill>
                  <a:srgbClr val="C00000"/>
                </a:solidFill>
                <a:latin typeface="Bookman Old Style" panose="02050604050505020204" pitchFamily="18" charset="0"/>
              </a:rPr>
              <a:t>Rękopis i pierwsze publikacje Konstytucji</a:t>
            </a:r>
          </a:p>
        </p:txBody>
      </p:sp>
      <p:sp>
        <p:nvSpPr>
          <p:cNvPr id="3" name="Symbol zastępczy zawartości 2">
            <a:extLst>
              <a:ext uri="{FF2B5EF4-FFF2-40B4-BE49-F238E27FC236}">
                <a16:creationId xmlns="" xmlns:a16="http://schemas.microsoft.com/office/drawing/2014/main" id="{3F482522-65FF-4B4A-A505-150DDF366CD9}"/>
              </a:ext>
            </a:extLst>
          </p:cNvPr>
          <p:cNvSpPr>
            <a:spLocks noGrp="1"/>
          </p:cNvSpPr>
          <p:nvPr>
            <p:ph idx="1"/>
          </p:nvPr>
        </p:nvSpPr>
        <p:spPr>
          <a:xfrm>
            <a:off x="745104" y="1445264"/>
            <a:ext cx="11078816" cy="4890802"/>
          </a:xfrm>
        </p:spPr>
        <p:txBody>
          <a:bodyPr vert="horz" lIns="91440" tIns="45720" rIns="91440" bIns="45720" rtlCol="0" anchor="t">
            <a:normAutofit fontScale="77500" lnSpcReduction="20000"/>
          </a:bodyPr>
          <a:lstStyle/>
          <a:p>
            <a:pPr marL="0" indent="0" algn="just">
              <a:lnSpc>
                <a:spcPct val="170000"/>
              </a:lnSpc>
              <a:buNone/>
            </a:pPr>
            <a:r>
              <a:rPr lang="pl-PL" sz="2100" b="1" dirty="0">
                <a:solidFill>
                  <a:srgbClr val="C00000"/>
                </a:solidFill>
                <a:latin typeface="Segoe Print" panose="02000600000000000000" pitchFamily="2" charset="0"/>
                <a:ea typeface="+mn-lt"/>
                <a:cs typeface="+mn-lt"/>
              </a:rPr>
              <a:t>W Archiwum Głównym Akt Dawnych przechowywane są trzy oryginalne rękopisy Konstytucji 3 maja. Rękopisy Konstytucji nie stanowią wyodrębnionej pozycji (osobnej książki) lecz wchodzą w skład obszernych ksiąg zawierających zestawy dokumentów z tamtej epoki (np. księga Metryki Litewskiej, w której zawarta jest Konstytucja liczy 722 strony, przy czym zapis Konstytucji zawarty jest na jej 8 stronach: od 75 do 82).</a:t>
            </a:r>
            <a:endParaRPr lang="pl-PL" sz="2100" b="1" dirty="0">
              <a:solidFill>
                <a:srgbClr val="C00000"/>
              </a:solidFill>
              <a:latin typeface="Segoe Print" panose="02000600000000000000" pitchFamily="2" charset="0"/>
            </a:endParaRPr>
          </a:p>
          <a:p>
            <a:pPr marL="0" indent="0" algn="just">
              <a:lnSpc>
                <a:spcPct val="170000"/>
              </a:lnSpc>
              <a:buNone/>
            </a:pPr>
            <a:r>
              <a:rPr lang="pl-PL" sz="2100" b="1" dirty="0">
                <a:solidFill>
                  <a:srgbClr val="C00000"/>
                </a:solidFill>
                <a:latin typeface="Segoe Print" panose="02000600000000000000" pitchFamily="2" charset="0"/>
                <a:ea typeface="+mn-lt"/>
                <a:cs typeface="+mn-lt"/>
              </a:rPr>
              <a:t>W przeciągu jednego roku od uchwalenia, Konstytucja 3 maja została wydana w Polsce czternaście razy, w łącznej ilości 20-30 tysięcy egzemplarzy. Przedruki ukazywały się także w gazetach (np. w „Gazecie Narodowej i Obcej”).</a:t>
            </a:r>
            <a:endParaRPr lang="pl-PL" sz="2100" b="1" dirty="0">
              <a:solidFill>
                <a:srgbClr val="C00000"/>
              </a:solidFill>
              <a:latin typeface="Segoe Print" panose="02000600000000000000" pitchFamily="2" charset="0"/>
            </a:endParaRPr>
          </a:p>
          <a:p>
            <a:pPr algn="just">
              <a:lnSpc>
                <a:spcPct val="170000"/>
              </a:lnSpc>
              <a:spcBef>
                <a:spcPts val="0"/>
              </a:spcBef>
              <a:buNone/>
            </a:pPr>
            <a:r>
              <a:rPr lang="pl-PL" sz="2100" b="1" dirty="0">
                <a:solidFill>
                  <a:srgbClr val="C00000"/>
                </a:solidFill>
                <a:latin typeface="Segoe Print" panose="02000600000000000000" pitchFamily="2" charset="0"/>
                <a:ea typeface="+mn-lt"/>
                <a:cs typeface="+mn-lt"/>
              </a:rPr>
              <a:t>Informacje o uchwaleniu Konstytucji szybko zaczęły się ukazywać w prasie europejskiej. Już 15 maja 1791 wzmianka o tym wydarzeniu ukazała się w „Gazecie Lejdejskiej”. 20 maja informacje na ten temat podały: „The Times” oraz „The </a:t>
            </a:r>
            <a:r>
              <a:rPr lang="pl-PL" sz="2100" b="1" dirty="0" err="1">
                <a:solidFill>
                  <a:srgbClr val="C00000"/>
                </a:solidFill>
                <a:latin typeface="Segoe Print" panose="02000600000000000000" pitchFamily="2" charset="0"/>
                <a:ea typeface="+mn-lt"/>
                <a:cs typeface="+mn-lt"/>
              </a:rPr>
              <a:t>Morning</a:t>
            </a:r>
            <a:r>
              <a:rPr lang="pl-PL" sz="2100" b="1" dirty="0">
                <a:solidFill>
                  <a:srgbClr val="C00000"/>
                </a:solidFill>
                <a:latin typeface="Segoe Print" panose="02000600000000000000" pitchFamily="2" charset="0"/>
                <a:ea typeface="+mn-lt"/>
                <a:cs typeface="+mn-lt"/>
              </a:rPr>
              <a:t> </a:t>
            </a:r>
            <a:r>
              <a:rPr lang="pl-PL" sz="2100" b="1" dirty="0" err="1">
                <a:solidFill>
                  <a:srgbClr val="C00000"/>
                </a:solidFill>
                <a:latin typeface="Segoe Print" panose="02000600000000000000" pitchFamily="2" charset="0"/>
                <a:ea typeface="+mn-lt"/>
                <a:cs typeface="+mn-lt"/>
              </a:rPr>
              <a:t>Chronicle</a:t>
            </a:r>
            <a:r>
              <a:rPr lang="pl-PL" sz="2100" b="1" dirty="0">
                <a:solidFill>
                  <a:srgbClr val="C00000"/>
                </a:solidFill>
                <a:latin typeface="Segoe Print" panose="02000600000000000000" pitchFamily="2" charset="0"/>
                <a:ea typeface="+mn-lt"/>
                <a:cs typeface="+mn-lt"/>
              </a:rPr>
              <a:t>”. W czerwcu 1791 w trzech brytyjskich gazetach ukazał się przetłumaczony tekst Konstytucji 3 maja</a:t>
            </a:r>
            <a:endParaRPr lang="pl-PL" sz="2100" b="1" dirty="0">
              <a:solidFill>
                <a:srgbClr val="C00000"/>
              </a:solidFill>
              <a:latin typeface="Segoe Print" panose="02000600000000000000" pitchFamily="2" charset="0"/>
            </a:endParaRPr>
          </a:p>
          <a:p>
            <a:pPr marL="0" indent="0">
              <a:buNone/>
            </a:pPr>
            <a:endParaRPr lang="pl-PL" dirty="0">
              <a:latin typeface="Bookman Old Style" panose="02050604050505020204" pitchFamily="18" charset="0"/>
            </a:endParaRPr>
          </a:p>
        </p:txBody>
      </p:sp>
      <p:sp>
        <p:nvSpPr>
          <p:cNvPr id="4" name="Prostokąt 3">
            <a:extLst>
              <a:ext uri="{FF2B5EF4-FFF2-40B4-BE49-F238E27FC236}">
                <a16:creationId xmlns="" xmlns:a16="http://schemas.microsoft.com/office/drawing/2014/main" id="{459D8B0C-E4CE-4B2D-997E-8427504919C7}"/>
              </a:ext>
            </a:extLst>
          </p:cNvPr>
          <p:cNvSpPr/>
          <p:nvPr/>
        </p:nvSpPr>
        <p:spPr>
          <a:xfrm>
            <a:off x="5907486" y="2967335"/>
            <a:ext cx="377026" cy="923330"/>
          </a:xfrm>
          <a:prstGeom prst="rect">
            <a:avLst/>
          </a:prstGeom>
          <a:noFill/>
        </p:spPr>
        <p:txBody>
          <a:bodyPr wrap="none" lIns="91440" tIns="45720" rIns="91440" bIns="45720">
            <a:spAutoFit/>
          </a:bodyPr>
          <a:lstStyle/>
          <a:p>
            <a:pPr algn="ctr"/>
            <a:r>
              <a:rPr lang="pl-PL" sz="5400" b="0" cap="none" spc="0" dirty="0">
                <a:ln w="0"/>
                <a:solidFill>
                  <a:schemeClr val="tx1"/>
                </a:solidFill>
                <a:effectLst>
                  <a:outerShdw blurRad="38100" dist="19050" dir="2700000" algn="tl" rotWithShape="0">
                    <a:schemeClr val="dk1">
                      <a:alpha val="40000"/>
                    </a:schemeClr>
                  </a:outerShdw>
                </a:effectLst>
              </a:rPr>
              <a:t> </a:t>
            </a:r>
          </a:p>
        </p:txBody>
      </p:sp>
    </p:spTree>
    <p:extLst>
      <p:ext uri="{BB962C8B-B14F-4D97-AF65-F5344CB8AC3E}">
        <p14:creationId xmlns:p14="http://schemas.microsoft.com/office/powerpoint/2010/main" val="2991027120"/>
      </p:ext>
    </p:extLst>
  </p:cSld>
  <p:clrMapOvr>
    <a:masterClrMapping/>
  </p:clrMapOvr>
  <p:transition spd="slow" advClick="0" advTm="2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4">
            <a:extLst>
              <a:ext uri="{FF2B5EF4-FFF2-40B4-BE49-F238E27FC236}">
                <a16:creationId xmlns="" xmlns:a16="http://schemas.microsoft.com/office/drawing/2014/main" id="{47237AB2-0F96-4A99-869A-A50D559B5052}"/>
              </a:ext>
            </a:extLst>
          </p:cNvPr>
          <p:cNvSpPr/>
          <p:nvPr/>
        </p:nvSpPr>
        <p:spPr>
          <a:xfrm>
            <a:off x="2877" y="-4312"/>
            <a:ext cx="12191997" cy="6857997"/>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pl-PL"/>
          </a:p>
        </p:txBody>
      </p:sp>
      <p:pic>
        <p:nvPicPr>
          <p:cNvPr id="4" name="Obraz 4" descr="Obraz zawierający tekst&#10;&#10;Opis wygenerowany automatycznie">
            <a:extLst>
              <a:ext uri="{FF2B5EF4-FFF2-40B4-BE49-F238E27FC236}">
                <a16:creationId xmlns="" xmlns:a16="http://schemas.microsoft.com/office/drawing/2014/main" id="{B57F2072-2D35-436E-BDE4-D16EF6EA1068}"/>
              </a:ext>
            </a:extLst>
          </p:cNvPr>
          <p:cNvPicPr>
            <a:picLocks noChangeAspect="1"/>
          </p:cNvPicPr>
          <p:nvPr/>
        </p:nvPicPr>
        <p:blipFill>
          <a:blip r:embed="rId2"/>
          <a:stretch>
            <a:fillRect/>
          </a:stretch>
        </p:blipFill>
        <p:spPr>
          <a:xfrm>
            <a:off x="4110535" y="77639"/>
            <a:ext cx="5629813" cy="6501440"/>
          </a:xfrm>
          <a:prstGeom prst="rect">
            <a:avLst/>
          </a:prstGeom>
          <a:ln>
            <a:noFill/>
          </a:ln>
          <a:effectLst>
            <a:softEdge rad="112500"/>
          </a:effectLst>
        </p:spPr>
      </p:pic>
      <p:sp>
        <p:nvSpPr>
          <p:cNvPr id="6" name="pole tekstowe 5">
            <a:extLst>
              <a:ext uri="{FF2B5EF4-FFF2-40B4-BE49-F238E27FC236}">
                <a16:creationId xmlns="" xmlns:a16="http://schemas.microsoft.com/office/drawing/2014/main" id="{BBA71D28-EA24-4C42-BC58-A3D8BE179757}"/>
              </a:ext>
            </a:extLst>
          </p:cNvPr>
          <p:cNvSpPr txBox="1"/>
          <p:nvPr/>
        </p:nvSpPr>
        <p:spPr>
          <a:xfrm>
            <a:off x="469446" y="3424686"/>
            <a:ext cx="317452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pl-PL" sz="2400" b="1" dirty="0">
                <a:solidFill>
                  <a:srgbClr val="C00000"/>
                </a:solidFill>
                <a:latin typeface="Segoe Print" panose="02000600000000000000" pitchFamily="2" charset="0"/>
              </a:rPr>
              <a:t>Rękopis Konstytucji 3 Maja</a:t>
            </a:r>
          </a:p>
        </p:txBody>
      </p:sp>
    </p:spTree>
    <p:extLst>
      <p:ext uri="{BB962C8B-B14F-4D97-AF65-F5344CB8AC3E}">
        <p14:creationId xmlns:p14="http://schemas.microsoft.com/office/powerpoint/2010/main" val="4009294983"/>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9E1AC85D-EB4B-4957-999A-1DF62A691391}"/>
              </a:ext>
            </a:extLst>
          </p:cNvPr>
          <p:cNvSpPr>
            <a:spLocks noGrp="1"/>
          </p:cNvSpPr>
          <p:nvPr>
            <p:ph type="title"/>
          </p:nvPr>
        </p:nvSpPr>
        <p:spPr>
          <a:xfrm>
            <a:off x="3469944" y="192789"/>
            <a:ext cx="6194367" cy="849570"/>
          </a:xfrm>
        </p:spPr>
        <p:txBody>
          <a:bodyPr>
            <a:normAutofit fontScale="90000"/>
          </a:bodyPr>
          <a:lstStyle/>
          <a:p>
            <a:r>
              <a:rPr lang="pl-PL" b="1" dirty="0">
                <a:solidFill>
                  <a:srgbClr val="C00000"/>
                </a:solidFill>
                <a:latin typeface="Bookman Old Style" panose="02050604050505020204" pitchFamily="18" charset="0"/>
              </a:rPr>
              <a:t>Pomniki Konstytucji 3 Maja</a:t>
            </a:r>
          </a:p>
        </p:txBody>
      </p:sp>
      <p:pic>
        <p:nvPicPr>
          <p:cNvPr id="4" name="Obraz 4" descr="Obraz zawierający drzewo, podłoże, zewnętrzne, kamień&#10;&#10;Opis wygenerowany automatycznie">
            <a:extLst>
              <a:ext uri="{FF2B5EF4-FFF2-40B4-BE49-F238E27FC236}">
                <a16:creationId xmlns="" xmlns:a16="http://schemas.microsoft.com/office/drawing/2014/main" id="{EC56C0FF-11EF-40B3-AD1F-8E2C4700E161}"/>
              </a:ext>
            </a:extLst>
          </p:cNvPr>
          <p:cNvPicPr>
            <a:picLocks noChangeAspect="1"/>
          </p:cNvPicPr>
          <p:nvPr/>
        </p:nvPicPr>
        <p:blipFill>
          <a:blip r:embed="rId2"/>
          <a:stretch>
            <a:fillRect/>
          </a:stretch>
        </p:blipFill>
        <p:spPr>
          <a:xfrm>
            <a:off x="382438" y="3018528"/>
            <a:ext cx="3965275" cy="2977550"/>
          </a:xfrm>
          <a:prstGeom prst="rect">
            <a:avLst/>
          </a:prstGeom>
          <a:ln>
            <a:noFill/>
          </a:ln>
          <a:effectLst>
            <a:softEdge rad="112500"/>
          </a:effectLst>
        </p:spPr>
      </p:pic>
      <p:sp>
        <p:nvSpPr>
          <p:cNvPr id="5" name="pole tekstowe 4">
            <a:extLst>
              <a:ext uri="{FF2B5EF4-FFF2-40B4-BE49-F238E27FC236}">
                <a16:creationId xmlns="" xmlns:a16="http://schemas.microsoft.com/office/drawing/2014/main" id="{75E0CC9C-81B3-4E93-B427-A6261F698AD1}"/>
              </a:ext>
            </a:extLst>
          </p:cNvPr>
          <p:cNvSpPr txBox="1"/>
          <p:nvPr/>
        </p:nvSpPr>
        <p:spPr>
          <a:xfrm>
            <a:off x="382439" y="5960852"/>
            <a:ext cx="396527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l-PL" dirty="0">
                <a:solidFill>
                  <a:srgbClr val="C00000"/>
                </a:solidFill>
              </a:rPr>
              <a:t>Pomnik Konstytucji we Wrocławiu</a:t>
            </a:r>
          </a:p>
        </p:txBody>
      </p:sp>
      <p:pic>
        <p:nvPicPr>
          <p:cNvPr id="6" name="Obraz 6" descr="Obraz zawierający drzewo, trawa, zewnętrzne, roślina&#10;&#10;Opis wygenerowany automatycznie">
            <a:extLst>
              <a:ext uri="{FF2B5EF4-FFF2-40B4-BE49-F238E27FC236}">
                <a16:creationId xmlns="" xmlns:a16="http://schemas.microsoft.com/office/drawing/2014/main" id="{624E3F0F-4BF9-4CE4-A495-6A86A2BCCD7E}"/>
              </a:ext>
            </a:extLst>
          </p:cNvPr>
          <p:cNvPicPr>
            <a:picLocks noChangeAspect="1"/>
          </p:cNvPicPr>
          <p:nvPr/>
        </p:nvPicPr>
        <p:blipFill>
          <a:blip r:embed="rId3"/>
          <a:stretch>
            <a:fillRect/>
          </a:stretch>
        </p:blipFill>
        <p:spPr>
          <a:xfrm>
            <a:off x="8922590" y="2203440"/>
            <a:ext cx="2944482" cy="3931990"/>
          </a:xfrm>
          <a:prstGeom prst="rect">
            <a:avLst/>
          </a:prstGeom>
          <a:ln>
            <a:noFill/>
          </a:ln>
          <a:effectLst>
            <a:softEdge rad="112500"/>
          </a:effectLst>
        </p:spPr>
      </p:pic>
      <p:sp>
        <p:nvSpPr>
          <p:cNvPr id="8" name="pole tekstowe 7">
            <a:extLst>
              <a:ext uri="{FF2B5EF4-FFF2-40B4-BE49-F238E27FC236}">
                <a16:creationId xmlns="" xmlns:a16="http://schemas.microsoft.com/office/drawing/2014/main" id="{40786BE4-BBD0-45DD-B85B-BDB43FECCFE1}"/>
              </a:ext>
            </a:extLst>
          </p:cNvPr>
          <p:cNvSpPr txBox="1"/>
          <p:nvPr/>
        </p:nvSpPr>
        <p:spPr>
          <a:xfrm>
            <a:off x="8677274" y="6146860"/>
            <a:ext cx="35195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l-PL" dirty="0">
                <a:solidFill>
                  <a:srgbClr val="C00000"/>
                </a:solidFill>
              </a:rPr>
              <a:t>Pomnik Konstytucji w Lublinie</a:t>
            </a:r>
          </a:p>
        </p:txBody>
      </p:sp>
      <p:pic>
        <p:nvPicPr>
          <p:cNvPr id="9" name="Obraz 9" descr="Obraz zawierający tekst, trawa, zewnętrzne, roślina&#10;&#10;Opis wygenerowany automatycznie">
            <a:extLst>
              <a:ext uri="{FF2B5EF4-FFF2-40B4-BE49-F238E27FC236}">
                <a16:creationId xmlns="" xmlns:a16="http://schemas.microsoft.com/office/drawing/2014/main" id="{DCD4023E-A0F8-4035-8BAF-FEF7D6E95BDE}"/>
              </a:ext>
            </a:extLst>
          </p:cNvPr>
          <p:cNvPicPr>
            <a:picLocks noChangeAspect="1"/>
          </p:cNvPicPr>
          <p:nvPr/>
        </p:nvPicPr>
        <p:blipFill>
          <a:blip r:embed="rId4"/>
          <a:stretch>
            <a:fillRect/>
          </a:stretch>
        </p:blipFill>
        <p:spPr>
          <a:xfrm>
            <a:off x="4523118" y="978655"/>
            <a:ext cx="4180935" cy="3146648"/>
          </a:xfrm>
          <a:prstGeom prst="rect">
            <a:avLst/>
          </a:prstGeom>
          <a:ln>
            <a:noFill/>
          </a:ln>
          <a:effectLst>
            <a:softEdge rad="112500"/>
          </a:effectLst>
        </p:spPr>
      </p:pic>
      <p:sp>
        <p:nvSpPr>
          <p:cNvPr id="10" name="pole tekstowe 9">
            <a:extLst>
              <a:ext uri="{FF2B5EF4-FFF2-40B4-BE49-F238E27FC236}">
                <a16:creationId xmlns="" xmlns:a16="http://schemas.microsoft.com/office/drawing/2014/main" id="{5AAB01BC-E16A-4420-A2A7-97938DF3690D}"/>
              </a:ext>
            </a:extLst>
          </p:cNvPr>
          <p:cNvSpPr txBox="1"/>
          <p:nvPr/>
        </p:nvSpPr>
        <p:spPr>
          <a:xfrm>
            <a:off x="4521320" y="4133131"/>
            <a:ext cx="408029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l-PL" dirty="0">
                <a:solidFill>
                  <a:srgbClr val="C00000"/>
                </a:solidFill>
              </a:rPr>
              <a:t>Pomnik Konstytucji w Białymstoku</a:t>
            </a:r>
          </a:p>
        </p:txBody>
      </p:sp>
    </p:spTree>
    <p:extLst>
      <p:ext uri="{BB962C8B-B14F-4D97-AF65-F5344CB8AC3E}">
        <p14:creationId xmlns:p14="http://schemas.microsoft.com/office/powerpoint/2010/main" val="4215475498"/>
      </p:ext>
    </p:extLst>
  </p:cSld>
  <p:clrMapOvr>
    <a:masterClrMapping/>
  </p:clrMapOvr>
  <p:transition spd="slow" advClick="0" advTm="1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1000"/>
                                        <p:tgtEl>
                                          <p:spTgt spid="8"/>
                                        </p:tgtEl>
                                      </p:cBhvr>
                                    </p:animEffect>
                                    <p:anim calcmode="lin" valueType="num">
                                      <p:cBhvr>
                                        <p:cTn id="49" dur="1000" fill="hold"/>
                                        <p:tgtEl>
                                          <p:spTgt spid="8"/>
                                        </p:tgtEl>
                                        <p:attrNameLst>
                                          <p:attrName>ppt_x</p:attrName>
                                        </p:attrNameLst>
                                      </p:cBhvr>
                                      <p:tavLst>
                                        <p:tav tm="0">
                                          <p:val>
                                            <p:strVal val="#ppt_x"/>
                                          </p:val>
                                        </p:tav>
                                        <p:tav tm="100000">
                                          <p:val>
                                            <p:strVal val="#ppt_x"/>
                                          </p:val>
                                        </p:tav>
                                      </p:tavLst>
                                    </p:anim>
                                    <p:anim calcmode="lin" valueType="num">
                                      <p:cBhvr>
                                        <p:cTn id="5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8"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a:extLst>
              <a:ext uri="{FF2B5EF4-FFF2-40B4-BE49-F238E27FC236}">
                <a16:creationId xmlns="" xmlns:a16="http://schemas.microsoft.com/office/drawing/2014/main" id="{C0AA7031-962C-4681-AA9E-3486D60A3594}"/>
              </a:ext>
            </a:extLst>
          </p:cNvPr>
          <p:cNvSpPr/>
          <p:nvPr/>
        </p:nvSpPr>
        <p:spPr>
          <a:xfrm>
            <a:off x="5907486" y="2967335"/>
            <a:ext cx="377026" cy="923330"/>
          </a:xfrm>
          <a:prstGeom prst="rect">
            <a:avLst/>
          </a:prstGeom>
          <a:noFill/>
        </p:spPr>
        <p:txBody>
          <a:bodyPr wrap="none" lIns="91440" tIns="45720" rIns="91440" bIns="45720">
            <a:spAutoFit/>
          </a:bodyPr>
          <a:lstStyle/>
          <a:p>
            <a:pPr algn="ctr"/>
            <a:r>
              <a:rPr lang="pl-PL" sz="5400" b="0" cap="none" spc="0" dirty="0">
                <a:ln w="0"/>
                <a:solidFill>
                  <a:schemeClr val="tx1"/>
                </a:solidFill>
                <a:effectLst>
                  <a:outerShdw blurRad="38100" dist="19050" dir="2700000" algn="tl" rotWithShape="0">
                    <a:schemeClr val="dk1">
                      <a:alpha val="40000"/>
                    </a:schemeClr>
                  </a:outerShdw>
                </a:effectLst>
              </a:rPr>
              <a:t> </a:t>
            </a:r>
          </a:p>
        </p:txBody>
      </p:sp>
      <p:sp>
        <p:nvSpPr>
          <p:cNvPr id="3" name="Prostokąt 2">
            <a:extLst>
              <a:ext uri="{FF2B5EF4-FFF2-40B4-BE49-F238E27FC236}">
                <a16:creationId xmlns="" xmlns:a16="http://schemas.microsoft.com/office/drawing/2014/main" id="{5BB02D2B-18E5-419C-90F6-B26B633B05E9}"/>
              </a:ext>
            </a:extLst>
          </p:cNvPr>
          <p:cNvSpPr/>
          <p:nvPr/>
        </p:nvSpPr>
        <p:spPr>
          <a:xfrm>
            <a:off x="5907486" y="2967335"/>
            <a:ext cx="377026" cy="923330"/>
          </a:xfrm>
          <a:prstGeom prst="rect">
            <a:avLst/>
          </a:prstGeom>
          <a:noFill/>
        </p:spPr>
        <p:txBody>
          <a:bodyPr wrap="none" lIns="91440" tIns="45720" rIns="91440" bIns="45720">
            <a:spAutoFit/>
          </a:bodyPr>
          <a:lstStyle/>
          <a:p>
            <a:pPr algn="ctr"/>
            <a:r>
              <a:rPr lang="pl-PL" sz="5400" b="0" cap="none" spc="0" dirty="0">
                <a:ln w="0"/>
                <a:solidFill>
                  <a:schemeClr val="tx1"/>
                </a:solidFill>
                <a:effectLst>
                  <a:outerShdw blurRad="38100" dist="19050" dir="2700000" algn="tl" rotWithShape="0">
                    <a:schemeClr val="dk1">
                      <a:alpha val="40000"/>
                    </a:schemeClr>
                  </a:outerShdw>
                </a:effectLst>
              </a:rPr>
              <a:t> </a:t>
            </a:r>
          </a:p>
        </p:txBody>
      </p:sp>
      <p:pic>
        <p:nvPicPr>
          <p:cNvPr id="8" name="Obraz 7" descr="Symbole Narodowe dla najmłodszych… zobacz film">
            <a:extLst>
              <a:ext uri="{FF2B5EF4-FFF2-40B4-BE49-F238E27FC236}">
                <a16:creationId xmlns="" xmlns:a16="http://schemas.microsoft.com/office/drawing/2014/main" id="{689097ED-2594-436B-85C1-F3256F117EF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169426" y="196297"/>
            <a:ext cx="4876800" cy="1457739"/>
          </a:xfrm>
          <a:prstGeom prst="rect">
            <a:avLst/>
          </a:prstGeom>
          <a:noFill/>
          <a:ln>
            <a:noFill/>
          </a:ln>
        </p:spPr>
      </p:pic>
      <p:sp>
        <p:nvSpPr>
          <p:cNvPr id="4" name="Prostokąt 3">
            <a:extLst>
              <a:ext uri="{FF2B5EF4-FFF2-40B4-BE49-F238E27FC236}">
                <a16:creationId xmlns="" xmlns:a16="http://schemas.microsoft.com/office/drawing/2014/main" id="{27E20FBF-BD35-42BE-BAB4-0C2C8A162F8A}"/>
              </a:ext>
            </a:extLst>
          </p:cNvPr>
          <p:cNvSpPr/>
          <p:nvPr/>
        </p:nvSpPr>
        <p:spPr>
          <a:xfrm>
            <a:off x="5907486" y="2967335"/>
            <a:ext cx="377026" cy="923330"/>
          </a:xfrm>
          <a:prstGeom prst="rect">
            <a:avLst/>
          </a:prstGeom>
          <a:noFill/>
        </p:spPr>
        <p:txBody>
          <a:bodyPr wrap="none" lIns="91440" tIns="45720" rIns="91440" bIns="45720">
            <a:spAutoFit/>
          </a:bodyPr>
          <a:lstStyle/>
          <a:p>
            <a:pPr algn="ctr"/>
            <a:r>
              <a:rPr lang="pl-PL" sz="5400" b="0" cap="none" spc="0" dirty="0">
                <a:ln w="0"/>
                <a:solidFill>
                  <a:schemeClr val="tx1"/>
                </a:solidFill>
                <a:effectLst>
                  <a:outerShdw blurRad="38100" dist="19050" dir="2700000" algn="tl" rotWithShape="0">
                    <a:schemeClr val="dk1">
                      <a:alpha val="40000"/>
                    </a:schemeClr>
                  </a:outerShdw>
                </a:effectLst>
              </a:rPr>
              <a:t> </a:t>
            </a:r>
          </a:p>
        </p:txBody>
      </p:sp>
      <p:pic>
        <p:nvPicPr>
          <p:cNvPr id="12" name="Obraz 11" descr="Polskie Symbole Narodowe -plansza z zawieszką - Akatja">
            <a:extLst>
              <a:ext uri="{FF2B5EF4-FFF2-40B4-BE49-F238E27FC236}">
                <a16:creationId xmlns="" xmlns:a16="http://schemas.microsoft.com/office/drawing/2014/main" id="{AB0FE1E2-847E-470B-B407-9861AB0C2D5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768701" cy="6858000"/>
          </a:xfrm>
          <a:prstGeom prst="rect">
            <a:avLst/>
          </a:prstGeom>
          <a:noFill/>
          <a:ln>
            <a:noFill/>
          </a:ln>
        </p:spPr>
      </p:pic>
      <p:sp>
        <p:nvSpPr>
          <p:cNvPr id="5" name="Prostokąt 4">
            <a:extLst>
              <a:ext uri="{FF2B5EF4-FFF2-40B4-BE49-F238E27FC236}">
                <a16:creationId xmlns="" xmlns:a16="http://schemas.microsoft.com/office/drawing/2014/main" id="{A74A2647-CAE2-4741-AD57-3893FB96021F}"/>
              </a:ext>
            </a:extLst>
          </p:cNvPr>
          <p:cNvSpPr/>
          <p:nvPr/>
        </p:nvSpPr>
        <p:spPr>
          <a:xfrm>
            <a:off x="6896177" y="1763549"/>
            <a:ext cx="5423297" cy="6878806"/>
          </a:xfrm>
          <a:prstGeom prst="rect">
            <a:avLst/>
          </a:prstGeom>
          <a:noFill/>
        </p:spPr>
        <p:txBody>
          <a:bodyPr wrap="square" lIns="91440" tIns="45720" rIns="91440" bIns="45720">
            <a:spAutoFit/>
          </a:bodyPr>
          <a:lstStyle/>
          <a:p>
            <a:pPr algn="ctr">
              <a:lnSpc>
                <a:spcPct val="150000"/>
              </a:lnSpc>
            </a:pPr>
            <a:r>
              <a:rPr lang="pl-PL" sz="5400" b="0" cap="none" spc="0" dirty="0">
                <a:ln w="0"/>
                <a:solidFill>
                  <a:srgbClr val="FF0000"/>
                </a:solidFill>
                <a:effectLst>
                  <a:reflection blurRad="6350" stA="53000" endA="300" endPos="35500" dir="5400000" sy="-90000" algn="bl" rotWithShape="0"/>
                </a:effectLst>
              </a:rPr>
              <a:t> </a:t>
            </a:r>
            <a:r>
              <a:rPr lang="pl-PL" sz="2000" b="0" cap="none" spc="0" dirty="0">
                <a:ln w="0"/>
                <a:solidFill>
                  <a:srgbClr val="FF0000"/>
                </a:solidFill>
                <a:effectLst>
                  <a:reflection blurRad="6350" stA="53000" endA="300" endPos="35500" dir="5400000" sy="-90000" algn="bl" rotWithShape="0"/>
                </a:effectLst>
                <a:latin typeface="Segoe Print" panose="02000600000000000000" pitchFamily="2" charset="0"/>
              </a:rPr>
              <a:t>Godło, barwy oraz hymn państwowy symbolizują suwerenność państwa.</a:t>
            </a:r>
          </a:p>
          <a:p>
            <a:pPr algn="ctr">
              <a:lnSpc>
                <a:spcPct val="150000"/>
              </a:lnSpc>
            </a:pPr>
            <a:r>
              <a:rPr lang="pl-PL" sz="2000" dirty="0">
                <a:ln w="0"/>
                <a:solidFill>
                  <a:srgbClr val="FF0000"/>
                </a:solidFill>
                <a:effectLst>
                  <a:reflection blurRad="6350" stA="53000" endA="300" endPos="35500" dir="5400000" sy="-90000" algn="bl" rotWithShape="0"/>
                </a:effectLst>
                <a:latin typeface="Segoe Print" panose="02000600000000000000" pitchFamily="2" charset="0"/>
              </a:rPr>
              <a:t>Ochronę prawną tych symboli gwarantuje konstytucja. </a:t>
            </a:r>
          </a:p>
          <a:p>
            <a:pPr algn="ctr">
              <a:lnSpc>
                <a:spcPct val="150000"/>
              </a:lnSpc>
            </a:pPr>
            <a:r>
              <a:rPr lang="pl-PL" sz="2000" b="0" cap="none" spc="0" dirty="0">
                <a:ln w="0"/>
                <a:solidFill>
                  <a:srgbClr val="FF0000"/>
                </a:solidFill>
                <a:effectLst>
                  <a:reflection blurRad="6350" stA="53000" endA="300" endPos="35500" dir="5400000" sy="-90000" algn="bl" rotWithShape="0"/>
                </a:effectLst>
                <a:latin typeface="Segoe Print" panose="02000600000000000000" pitchFamily="2" charset="0"/>
              </a:rPr>
              <a:t>Rocznica uchwalenia Konstytucji 3 Maja 1791 roku, do dziś obchodzona jest jako jedno z najważniejszych świąt państwowych. </a:t>
            </a:r>
          </a:p>
          <a:p>
            <a:pPr algn="ctr"/>
            <a:endParaRPr lang="pl-PL" sz="1200" dirty="0">
              <a:ln w="0"/>
              <a:solidFill>
                <a:srgbClr val="FF0000"/>
              </a:solidFill>
              <a:effectLst>
                <a:reflection blurRad="6350" stA="53000" endA="300" endPos="35500" dir="5400000" sy="-90000" algn="bl" rotWithShape="0"/>
              </a:effectLst>
              <a:latin typeface="Segoe Print" panose="02000600000000000000" pitchFamily="2" charset="0"/>
            </a:endParaRPr>
          </a:p>
          <a:p>
            <a:pPr algn="ctr"/>
            <a:endParaRPr lang="pl-PL" sz="1200" b="0" cap="none" spc="0" dirty="0">
              <a:ln w="0"/>
              <a:solidFill>
                <a:srgbClr val="FF0000"/>
              </a:solidFill>
              <a:effectLst>
                <a:reflection blurRad="6350" stA="53000" endA="300" endPos="35500" dir="5400000" sy="-90000" algn="bl" rotWithShape="0"/>
              </a:effectLst>
              <a:latin typeface="Segoe Print" panose="02000600000000000000" pitchFamily="2" charset="0"/>
            </a:endParaRPr>
          </a:p>
          <a:p>
            <a:pPr algn="ctr"/>
            <a:endParaRPr lang="pl-PL" sz="1200" dirty="0">
              <a:ln w="0"/>
              <a:solidFill>
                <a:srgbClr val="FF0000"/>
              </a:solidFill>
              <a:effectLst>
                <a:reflection blurRad="6350" stA="53000" endA="300" endPos="35500" dir="5400000" sy="-90000" algn="bl" rotWithShape="0"/>
              </a:effectLst>
              <a:latin typeface="Segoe Print" panose="02000600000000000000" pitchFamily="2" charset="0"/>
            </a:endParaRPr>
          </a:p>
          <a:p>
            <a:pPr algn="ctr"/>
            <a:endParaRPr lang="pl-PL" sz="1200" b="0" cap="none" spc="0" dirty="0">
              <a:ln w="0"/>
              <a:solidFill>
                <a:srgbClr val="FF0000"/>
              </a:solidFill>
              <a:effectLst>
                <a:reflection blurRad="6350" stA="53000" endA="300" endPos="35500" dir="5400000" sy="-90000" algn="bl" rotWithShape="0"/>
              </a:effectLst>
              <a:latin typeface="Segoe Print" panose="02000600000000000000" pitchFamily="2" charset="0"/>
            </a:endParaRPr>
          </a:p>
          <a:p>
            <a:pPr algn="ctr"/>
            <a:endParaRPr lang="pl-PL" sz="1200" dirty="0">
              <a:ln w="0"/>
              <a:solidFill>
                <a:srgbClr val="FF0000"/>
              </a:solidFill>
              <a:effectLst>
                <a:reflection blurRad="6350" stA="53000" endA="300" endPos="35500" dir="5400000" sy="-90000" algn="bl" rotWithShape="0"/>
              </a:effectLst>
              <a:latin typeface="Segoe Print" panose="02000600000000000000" pitchFamily="2" charset="0"/>
            </a:endParaRPr>
          </a:p>
          <a:p>
            <a:pPr algn="ctr"/>
            <a:endParaRPr lang="pl-PL" sz="1200" b="0" cap="none" spc="0" dirty="0">
              <a:ln w="0"/>
              <a:solidFill>
                <a:srgbClr val="FF0000"/>
              </a:solidFill>
              <a:effectLst>
                <a:reflection blurRad="6350" stA="53000" endA="300" endPos="35500" dir="5400000" sy="-90000" algn="bl" rotWithShape="0"/>
              </a:effectLst>
              <a:latin typeface="Segoe Print" panose="02000600000000000000" pitchFamily="2" charset="0"/>
            </a:endParaRPr>
          </a:p>
          <a:p>
            <a:pPr algn="ctr"/>
            <a:endParaRPr lang="pl-PL" sz="1200" dirty="0">
              <a:ln w="0"/>
              <a:solidFill>
                <a:srgbClr val="FF0000"/>
              </a:solidFill>
              <a:effectLst>
                <a:reflection blurRad="6350" stA="53000" endA="300" endPos="35500" dir="5400000" sy="-90000" algn="bl" rotWithShape="0"/>
              </a:effectLst>
              <a:latin typeface="Segoe Print" panose="02000600000000000000" pitchFamily="2" charset="0"/>
            </a:endParaRPr>
          </a:p>
          <a:p>
            <a:pPr algn="ctr"/>
            <a:endParaRPr lang="pl-PL" sz="1200" b="0" cap="none" spc="0" dirty="0">
              <a:ln w="0"/>
              <a:solidFill>
                <a:srgbClr val="FF0000"/>
              </a:solidFill>
              <a:effectLst>
                <a:reflection blurRad="6350" stA="53000" endA="300" endPos="35500" dir="5400000" sy="-90000" algn="bl" rotWithShape="0"/>
              </a:effectLst>
              <a:latin typeface="Segoe Print" panose="02000600000000000000" pitchFamily="2" charset="0"/>
            </a:endParaRPr>
          </a:p>
          <a:p>
            <a:pPr algn="ctr"/>
            <a:endParaRPr lang="pl-PL" sz="5400" b="0" cap="none" spc="0" dirty="0">
              <a:ln w="0"/>
              <a:solidFill>
                <a:srgbClr val="FF0000"/>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1491527473"/>
      </p:ext>
    </p:extLst>
  </p:cSld>
  <p:clrMapOvr>
    <a:masterClrMapping/>
  </p:clrMapOvr>
  <p:transition spd="slow" advClick="0" advTm="2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 xmlns:a16="http://schemas.microsoft.com/office/drawing/2014/main" id="{FD6FBE18-E2FE-4D14-8437-5E41909B1FCE}"/>
              </a:ext>
            </a:extLst>
          </p:cNvPr>
          <p:cNvSpPr>
            <a:spLocks noGrp="1"/>
          </p:cNvSpPr>
          <p:nvPr>
            <p:ph type="title"/>
          </p:nvPr>
        </p:nvSpPr>
        <p:spPr>
          <a:xfrm>
            <a:off x="1773416" y="192790"/>
            <a:ext cx="8911687" cy="763306"/>
          </a:xfrm>
        </p:spPr>
        <p:txBody>
          <a:bodyPr>
            <a:normAutofit/>
          </a:bodyPr>
          <a:lstStyle/>
          <a:p>
            <a:r>
              <a:rPr lang="pl-PL" sz="1600" dirty="0">
                <a:latin typeface="Bookman Old Style" panose="02050604050505020204" pitchFamily="18" charset="0"/>
              </a:rPr>
              <a:t>Źródła:</a:t>
            </a:r>
          </a:p>
        </p:txBody>
      </p:sp>
      <p:sp>
        <p:nvSpPr>
          <p:cNvPr id="3" name="Symbol zastępczy zawartości 2">
            <a:extLst>
              <a:ext uri="{FF2B5EF4-FFF2-40B4-BE49-F238E27FC236}">
                <a16:creationId xmlns="" xmlns:a16="http://schemas.microsoft.com/office/drawing/2014/main" id="{D1D94C42-5EAF-44A2-B586-D436A13D5929}"/>
              </a:ext>
            </a:extLst>
          </p:cNvPr>
          <p:cNvSpPr>
            <a:spLocks noGrp="1"/>
          </p:cNvSpPr>
          <p:nvPr>
            <p:ph idx="1"/>
          </p:nvPr>
        </p:nvSpPr>
        <p:spPr>
          <a:xfrm>
            <a:off x="1294862" y="574443"/>
            <a:ext cx="8915400" cy="5349279"/>
          </a:xfrm>
        </p:spPr>
        <p:txBody>
          <a:bodyPr vert="horz" lIns="91440" tIns="45720" rIns="91440" bIns="45720" rtlCol="0" anchor="t">
            <a:normAutofit fontScale="92500" lnSpcReduction="10000"/>
          </a:bodyPr>
          <a:lstStyle/>
          <a:p>
            <a:r>
              <a:rPr lang="pl-PL" sz="1600" dirty="0">
                <a:latin typeface="Bookman Old Style" panose="02050604050505020204" pitchFamily="18" charset="0"/>
                <a:ea typeface="+mn-lt"/>
                <a:cs typeface="+mn-lt"/>
                <a:hlinkClick r:id="rId2"/>
              </a:rPr>
              <a:t>https://pl.wikipedia.org/wiki/Wojna_polsko-rosyjska_(1792)</a:t>
            </a:r>
          </a:p>
          <a:p>
            <a:r>
              <a:rPr lang="pl-PL" sz="1600" dirty="0">
                <a:latin typeface="Bookman Old Style" panose="02050604050505020204" pitchFamily="18" charset="0"/>
                <a:ea typeface="+mn-lt"/>
                <a:cs typeface="+mn-lt"/>
                <a:hlinkClick r:id="rId3"/>
              </a:rPr>
              <a:t>https://lh3.googleusercontent.com/proxy/_Q7rWusoCCQgzQHnoDfjOXfUnS17JX__JDXawYPZyqiy8lJzoUVtr5hDVTPAu8ipDk9eAX6qBxjcdf53wFpDNUXDE_4HeZaWyf2O_DMfAdXApNdoJQ</a:t>
            </a:r>
            <a:endParaRPr lang="pl-PL" sz="1600" dirty="0">
              <a:latin typeface="Bookman Old Style" panose="02050604050505020204" pitchFamily="18" charset="0"/>
              <a:ea typeface="+mn-lt"/>
              <a:cs typeface="+mn-lt"/>
            </a:endParaRPr>
          </a:p>
          <a:p>
            <a:r>
              <a:rPr lang="pl-PL" sz="1600" dirty="0">
                <a:latin typeface="Bookman Old Style" panose="02050604050505020204" pitchFamily="18" charset="0"/>
                <a:ea typeface="+mn-lt"/>
                <a:cs typeface="+mn-lt"/>
                <a:hlinkClick r:id="rId4"/>
              </a:rPr>
              <a:t>https://pamietajskadjestes.pl/uploads/places/podlaskie/bialystok/pomnik-konstytucji-3-maja-1502124482/photo-1-1502124490.jpg</a:t>
            </a:r>
            <a:endParaRPr lang="pl-PL" sz="1600" dirty="0">
              <a:latin typeface="Bookman Old Style" panose="02050604050505020204" pitchFamily="18" charset="0"/>
              <a:ea typeface="+mn-lt"/>
              <a:cs typeface="+mn-lt"/>
            </a:endParaRPr>
          </a:p>
          <a:p>
            <a:r>
              <a:rPr lang="pl-PL" sz="1600" dirty="0">
                <a:latin typeface="Bookman Old Style" panose="02050604050505020204" pitchFamily="18" charset="0"/>
                <a:ea typeface="+mn-lt"/>
                <a:cs typeface="+mn-lt"/>
                <a:hlinkClick r:id="rId5"/>
              </a:rPr>
              <a:t>https://upload.wikimedia.org/wikipedia/commons/thumb/d/d1/Trzeci_maja2.JPG/1200px-Trzeci_maja2.JPG</a:t>
            </a:r>
          </a:p>
          <a:p>
            <a:r>
              <a:rPr lang="pl-PL" sz="1600" dirty="0">
                <a:latin typeface="Bookman Old Style" panose="02050604050505020204" pitchFamily="18" charset="0"/>
                <a:ea typeface="+mn-lt"/>
                <a:cs typeface="+mn-lt"/>
                <a:hlinkClick r:id="rId6"/>
              </a:rPr>
              <a:t>https://pl.wikipedia.org/wiki/Konstytucja_3_maja</a:t>
            </a:r>
            <a:endParaRPr lang="pl-PL" sz="1600" dirty="0">
              <a:latin typeface="Bookman Old Style" panose="02050604050505020204" pitchFamily="18" charset="0"/>
              <a:ea typeface="+mn-lt"/>
              <a:cs typeface="+mn-lt"/>
            </a:endParaRPr>
          </a:p>
          <a:p>
            <a:r>
              <a:rPr lang="pl-PL" sz="1600" dirty="0">
                <a:latin typeface="Bookman Old Style" panose="02050604050505020204" pitchFamily="18" charset="0"/>
                <a:ea typeface="+mn-lt"/>
                <a:cs typeface="+mn-lt"/>
                <a:hlinkClick r:id="rId3"/>
              </a:rPr>
              <a:t>https://lh3.googleusercontent.com/proxy/_Q7rWusoCCQgzQHnoDfjOXfUnS17JX__JDXawYPZyqiy8lJzoUVtr5hDVTPAu8ipDk9eAX6qBxjcdf53wFpDNUXDE_4HeZaWyf2O_DMfAdXApNdoJQ</a:t>
            </a:r>
          </a:p>
          <a:p>
            <a:r>
              <a:rPr lang="pl-PL" sz="1600" dirty="0">
                <a:latin typeface="Bookman Old Style" panose="02050604050505020204" pitchFamily="18" charset="0"/>
                <a:ea typeface="+mn-lt"/>
                <a:cs typeface="+mn-lt"/>
                <a:hlinkClick r:id="rId7"/>
              </a:rPr>
              <a:t>chrome-extension://bpmcpldpdmajfigpchkicefoigmkfalc/views/app.html</a:t>
            </a:r>
            <a:endParaRPr lang="pl-PL" sz="1600" dirty="0">
              <a:latin typeface="Bookman Old Style" panose="02050604050505020204" pitchFamily="18" charset="0"/>
              <a:ea typeface="+mn-lt"/>
              <a:cs typeface="+mn-lt"/>
            </a:endParaRPr>
          </a:p>
          <a:p>
            <a:pPr marL="0" indent="0">
              <a:buNone/>
            </a:pPr>
            <a:endParaRPr lang="pl-PL" dirty="0">
              <a:latin typeface="Segoe Print" panose="02000600000000000000" pitchFamily="2" charset="0"/>
            </a:endParaRPr>
          </a:p>
          <a:p>
            <a:pPr marL="0" indent="0">
              <a:buNone/>
            </a:pPr>
            <a:endParaRPr lang="pl-PL" dirty="0">
              <a:latin typeface="Segoe Print" panose="02000600000000000000" pitchFamily="2" charset="0"/>
            </a:endParaRPr>
          </a:p>
          <a:p>
            <a:pPr marL="0" indent="0">
              <a:buNone/>
            </a:pPr>
            <a:endParaRPr lang="pl-PL" dirty="0">
              <a:latin typeface="Segoe Print" panose="02000600000000000000" pitchFamily="2" charset="0"/>
            </a:endParaRPr>
          </a:p>
          <a:p>
            <a:pPr marL="0" indent="0">
              <a:buNone/>
            </a:pPr>
            <a:r>
              <a:rPr lang="pl-PL" b="1" dirty="0">
                <a:solidFill>
                  <a:srgbClr val="12047C"/>
                </a:solidFill>
                <a:latin typeface="Segoe Print" panose="02000600000000000000" pitchFamily="2" charset="0"/>
              </a:rPr>
              <a:t>Dziękuję za uwagę!!!</a:t>
            </a:r>
          </a:p>
          <a:p>
            <a:pPr marL="0" indent="0">
              <a:buNone/>
            </a:pPr>
            <a:r>
              <a:rPr lang="pl-PL" b="1" dirty="0">
                <a:solidFill>
                  <a:srgbClr val="12047C"/>
                </a:solidFill>
                <a:latin typeface="Segoe Print" panose="02000600000000000000" pitchFamily="2" charset="0"/>
              </a:rPr>
              <a:t>Autor: Julia </a:t>
            </a:r>
            <a:r>
              <a:rPr lang="pl-PL" b="1" dirty="0" err="1">
                <a:solidFill>
                  <a:srgbClr val="12047C"/>
                </a:solidFill>
                <a:latin typeface="Segoe Print" panose="02000600000000000000" pitchFamily="2" charset="0"/>
              </a:rPr>
              <a:t>Nizianty</a:t>
            </a:r>
            <a:r>
              <a:rPr lang="pl-PL" b="1" dirty="0">
                <a:solidFill>
                  <a:srgbClr val="12047C"/>
                </a:solidFill>
                <a:latin typeface="Segoe Print" panose="02000600000000000000" pitchFamily="2" charset="0"/>
              </a:rPr>
              <a:t> kl.8 a</a:t>
            </a:r>
          </a:p>
          <a:p>
            <a:pPr marL="0" indent="0">
              <a:buNone/>
            </a:pPr>
            <a:endParaRPr lang="pl-PL" dirty="0">
              <a:latin typeface="Segoe Print" panose="02000600000000000000" pitchFamily="2" charset="0"/>
            </a:endParaRPr>
          </a:p>
          <a:p>
            <a:pPr marL="0" indent="0">
              <a:buNone/>
            </a:pPr>
            <a:endParaRPr lang="pl-PL" dirty="0">
              <a:ea typeface="+mn-lt"/>
              <a:cs typeface="+mn-lt"/>
            </a:endParaRPr>
          </a:p>
          <a:p>
            <a:endParaRPr lang="pl-PL" dirty="0">
              <a:ea typeface="+mn-lt"/>
              <a:cs typeface="+mn-lt"/>
            </a:endParaRPr>
          </a:p>
        </p:txBody>
      </p:sp>
    </p:spTree>
    <p:extLst>
      <p:ext uri="{BB962C8B-B14F-4D97-AF65-F5344CB8AC3E}">
        <p14:creationId xmlns:p14="http://schemas.microsoft.com/office/powerpoint/2010/main" val="221587186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a:extLst>
              <a:ext uri="{FF2B5EF4-FFF2-40B4-BE49-F238E27FC236}">
                <a16:creationId xmlns="" xmlns:a16="http://schemas.microsoft.com/office/drawing/2014/main" id="{742AD273-7679-4E50-9CFD-BC05D5BE9F65}"/>
              </a:ext>
            </a:extLst>
          </p:cNvPr>
          <p:cNvSpPr/>
          <p:nvPr/>
        </p:nvSpPr>
        <p:spPr>
          <a:xfrm>
            <a:off x="5907486" y="2967335"/>
            <a:ext cx="377026" cy="923330"/>
          </a:xfrm>
          <a:prstGeom prst="rect">
            <a:avLst/>
          </a:prstGeom>
          <a:noFill/>
        </p:spPr>
        <p:txBody>
          <a:bodyPr wrap="none" lIns="91440" tIns="45720" rIns="91440" bIns="45720">
            <a:spAutoFit/>
          </a:bodyPr>
          <a:lstStyle/>
          <a:p>
            <a:pPr algn="ctr"/>
            <a:r>
              <a:rPr lang="pl-PL" sz="5400" b="0" cap="none" spc="0" dirty="0">
                <a:ln w="0"/>
                <a:solidFill>
                  <a:schemeClr val="tx1"/>
                </a:solidFill>
                <a:effectLst>
                  <a:outerShdw blurRad="38100" dist="19050" dir="2700000" algn="tl" rotWithShape="0">
                    <a:schemeClr val="dk1">
                      <a:alpha val="40000"/>
                    </a:schemeClr>
                  </a:outerShdw>
                </a:effectLst>
              </a:rPr>
              <a:t> </a:t>
            </a:r>
          </a:p>
        </p:txBody>
      </p:sp>
      <p:pic>
        <p:nvPicPr>
          <p:cNvPr id="4" name="Obraz 3">
            <a:extLst>
              <a:ext uri="{FF2B5EF4-FFF2-40B4-BE49-F238E27FC236}">
                <a16:creationId xmlns="" xmlns:a16="http://schemas.microsoft.com/office/drawing/2014/main" id="{D6917437-8595-4CD8-8213-5EF823DD9C21}"/>
              </a:ext>
            </a:extLst>
          </p:cNvPr>
          <p:cNvPicPr>
            <a:picLocks noChangeAspect="1"/>
          </p:cNvPicPr>
          <p:nvPr/>
        </p:nvPicPr>
        <p:blipFill>
          <a:blip r:embed="rId2"/>
          <a:stretch>
            <a:fillRect/>
          </a:stretch>
        </p:blipFill>
        <p:spPr>
          <a:xfrm>
            <a:off x="1" y="0"/>
            <a:ext cx="12192000" cy="6983895"/>
          </a:xfrm>
          <a:prstGeom prst="rect">
            <a:avLst/>
          </a:prstGeom>
        </p:spPr>
      </p:pic>
    </p:spTree>
    <p:extLst>
      <p:ext uri="{BB962C8B-B14F-4D97-AF65-F5344CB8AC3E}">
        <p14:creationId xmlns:p14="http://schemas.microsoft.com/office/powerpoint/2010/main" val="298439032"/>
      </p:ext>
    </p:extLst>
  </p:cSld>
  <p:clrMapOvr>
    <a:masterClrMapping/>
  </p:clrMapOvr>
  <p:transition spd="slow">
    <p:fade/>
  </p:transition>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199</TotalTime>
  <Words>392</Words>
  <Application>Microsoft Office PowerPoint</Application>
  <PresentationFormat>Niestandardowy</PresentationFormat>
  <Paragraphs>73</Paragraphs>
  <Slides>15</Slides>
  <Notes>0</Notes>
  <HiddenSlides>0</HiddenSlides>
  <MMClips>0</MMClips>
  <ScaleCrop>false</ScaleCrop>
  <HeadingPairs>
    <vt:vector size="4" baseType="variant">
      <vt:variant>
        <vt:lpstr>Motyw</vt:lpstr>
      </vt:variant>
      <vt:variant>
        <vt:i4>1</vt:i4>
      </vt:variant>
      <vt:variant>
        <vt:lpstr>Tytuły slajdów</vt:lpstr>
      </vt:variant>
      <vt:variant>
        <vt:i4>15</vt:i4>
      </vt:variant>
    </vt:vector>
  </HeadingPairs>
  <TitlesOfParts>
    <vt:vector size="16" baseType="lpstr">
      <vt:lpstr>Wisp</vt:lpstr>
      <vt:lpstr>Prezentacja programu PowerPoint</vt:lpstr>
      <vt:lpstr>Spis treści:</vt:lpstr>
      <vt:lpstr>Co to jest Konstytucja 3 Maja?</vt:lpstr>
      <vt:lpstr>Znaczenie Konstytucji 3 Maja dla Polski</vt:lpstr>
      <vt:lpstr>Twórcy Konstytucji</vt:lpstr>
      <vt:lpstr>Uchwalenie Konstytucji </vt:lpstr>
      <vt:lpstr>Miejsce uchwalenia Konstytucji</vt:lpstr>
      <vt:lpstr>Wojna w obronie Konstytucji</vt:lpstr>
      <vt:lpstr>Święto Konstytucji 3 Maja</vt:lpstr>
      <vt:lpstr>Rękopis i pierwsze publikacje Konstytucji</vt:lpstr>
      <vt:lpstr>Prezentacja programu PowerPoint</vt:lpstr>
      <vt:lpstr>Pomniki Konstytucji 3 Maja</vt:lpstr>
      <vt:lpstr>Prezentacja programu PowerPoint</vt:lpstr>
      <vt:lpstr>Źródła:</vt:lpstr>
      <vt:lpstr>Prezentacja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Lucyna</dc:creator>
  <cp:lastModifiedBy>Beata</cp:lastModifiedBy>
  <cp:revision>625</cp:revision>
  <dcterms:created xsi:type="dcterms:W3CDTF">2021-04-18T04:10:53Z</dcterms:created>
  <dcterms:modified xsi:type="dcterms:W3CDTF">2021-05-16T13:15:10Z</dcterms:modified>
</cp:coreProperties>
</file>